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3.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7" r:id="rId1"/>
  </p:sldMasterIdLst>
  <p:sldIdLst>
    <p:sldId id="256" r:id="rId2"/>
    <p:sldId id="261" r:id="rId3"/>
    <p:sldId id="268" r:id="rId4"/>
    <p:sldId id="272" r:id="rId5"/>
    <p:sldId id="273" r:id="rId6"/>
    <p:sldId id="266" r:id="rId7"/>
    <p:sldId id="259" r:id="rId8"/>
    <p:sldId id="265" r:id="rId9"/>
    <p:sldId id="262" r:id="rId10"/>
    <p:sldId id="263" r:id="rId11"/>
    <p:sldId id="264" r:id="rId12"/>
    <p:sldId id="274"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6" d="100"/>
          <a:sy n="96"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11C3D-8E67-4B0B-B72A-7B11D11A2E4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BB2623-355C-4B8E-9E17-5A3388661B40}">
      <dgm:prSet custT="1"/>
      <dgm:spPr/>
      <dgm:t>
        <a:bodyPr/>
        <a:lstStyle/>
        <a:p>
          <a:r>
            <a:rPr lang="en-US" sz="2400" dirty="0"/>
            <a:t>The assessment is delivered online and has three essential components: </a:t>
          </a:r>
        </a:p>
      </dgm:t>
    </dgm:pt>
    <dgm:pt modelId="{9B4ED83A-55C3-4484-870A-DB2249299539}" type="parTrans" cxnId="{F08E3ABF-2D54-40BD-BA73-FCF880567202}">
      <dgm:prSet/>
      <dgm:spPr/>
      <dgm:t>
        <a:bodyPr/>
        <a:lstStyle/>
        <a:p>
          <a:endParaRPr lang="en-US"/>
        </a:p>
      </dgm:t>
    </dgm:pt>
    <dgm:pt modelId="{E9286ED9-760E-4A65-BEDB-D41CE7736270}" type="sibTrans" cxnId="{F08E3ABF-2D54-40BD-BA73-FCF880567202}">
      <dgm:prSet/>
      <dgm:spPr/>
      <dgm:t>
        <a:bodyPr/>
        <a:lstStyle/>
        <a:p>
          <a:endParaRPr lang="en-US"/>
        </a:p>
      </dgm:t>
    </dgm:pt>
    <dgm:pt modelId="{8E9C461E-C2B8-426C-BF59-1443751F28E1}">
      <dgm:prSet custT="1"/>
      <dgm:spPr/>
      <dgm:t>
        <a:bodyPr/>
        <a:lstStyle/>
        <a:p>
          <a:r>
            <a:rPr lang="en-US" sz="2000" b="1" dirty="0"/>
            <a:t>1. Common component: </a:t>
          </a:r>
          <a:r>
            <a:rPr lang="en-US" sz="2000" dirty="0"/>
            <a:t>24 multiple choice questions completed online by all students. </a:t>
          </a:r>
        </a:p>
      </dgm:t>
    </dgm:pt>
    <dgm:pt modelId="{0A28253A-B601-458E-AD15-0831D12DA122}" type="parTrans" cxnId="{EA3DBCD1-306A-4392-9684-047DE868B4CD}">
      <dgm:prSet/>
      <dgm:spPr/>
      <dgm:t>
        <a:bodyPr/>
        <a:lstStyle/>
        <a:p>
          <a:endParaRPr lang="en-US"/>
        </a:p>
      </dgm:t>
    </dgm:pt>
    <dgm:pt modelId="{0AD4FE1B-5323-4143-9852-FA3DCF26ECD8}" type="sibTrans" cxnId="{EA3DBCD1-306A-4392-9684-047DE868B4CD}">
      <dgm:prSet/>
      <dgm:spPr/>
      <dgm:t>
        <a:bodyPr/>
        <a:lstStyle/>
        <a:p>
          <a:endParaRPr lang="en-US"/>
        </a:p>
      </dgm:t>
    </dgm:pt>
    <dgm:pt modelId="{FD26F418-FC54-4631-B70A-993C36947E0E}">
      <dgm:prSet custT="1"/>
      <dgm:spPr/>
      <dgm:t>
        <a:bodyPr/>
        <a:lstStyle/>
        <a:p>
          <a:r>
            <a:rPr lang="en-US" sz="1800" b="1" dirty="0"/>
            <a:t>2. Student-choice component: </a:t>
          </a:r>
          <a:r>
            <a:rPr lang="en-US" sz="1800" dirty="0"/>
            <a:t>Two written response questions completed on paper. Students pick 2 of 4 possible questions and take their analysis deeper. </a:t>
          </a:r>
        </a:p>
      </dgm:t>
    </dgm:pt>
    <dgm:pt modelId="{F0D025F2-E670-43A6-A5E0-501E42935590}" type="parTrans" cxnId="{C9473A79-688E-4A02-BF94-AF2B0B87B86E}">
      <dgm:prSet/>
      <dgm:spPr/>
      <dgm:t>
        <a:bodyPr/>
        <a:lstStyle/>
        <a:p>
          <a:endParaRPr lang="en-US"/>
        </a:p>
      </dgm:t>
    </dgm:pt>
    <dgm:pt modelId="{7EAF6D51-FD4D-452D-8647-F64F248EBAFF}" type="sibTrans" cxnId="{C9473A79-688E-4A02-BF94-AF2B0B87B86E}">
      <dgm:prSet/>
      <dgm:spPr/>
      <dgm:t>
        <a:bodyPr/>
        <a:lstStyle/>
        <a:p>
          <a:endParaRPr lang="en-US"/>
        </a:p>
      </dgm:t>
    </dgm:pt>
    <dgm:pt modelId="{5CC53186-C9D7-45DE-A41D-D118B133E22A}">
      <dgm:prSet custT="1"/>
      <dgm:spPr/>
      <dgm:t>
        <a:bodyPr/>
        <a:lstStyle/>
        <a:p>
          <a:r>
            <a:rPr lang="en-US" sz="1600" b="1" dirty="0"/>
            <a:t>3. Self-reflection component: </a:t>
          </a:r>
          <a:r>
            <a:rPr lang="en-US" sz="1600" dirty="0"/>
            <a:t>These questions ask the student to reflect on their experience with the assessment. This portion is completed online and is not marked.</a:t>
          </a:r>
        </a:p>
      </dgm:t>
    </dgm:pt>
    <dgm:pt modelId="{B2C9B4EB-C4B0-4A1B-9381-F5221742E887}" type="parTrans" cxnId="{6B9CFEA7-FF09-4D32-B294-16F6DCC15FC8}">
      <dgm:prSet/>
      <dgm:spPr/>
      <dgm:t>
        <a:bodyPr/>
        <a:lstStyle/>
        <a:p>
          <a:endParaRPr lang="en-US"/>
        </a:p>
      </dgm:t>
    </dgm:pt>
    <dgm:pt modelId="{FA2AF6D8-2281-4DD7-BB52-78FB6B6E02A5}" type="sibTrans" cxnId="{6B9CFEA7-FF09-4D32-B294-16F6DCC15FC8}">
      <dgm:prSet/>
      <dgm:spPr/>
      <dgm:t>
        <a:bodyPr/>
        <a:lstStyle/>
        <a:p>
          <a:endParaRPr lang="en-US"/>
        </a:p>
      </dgm:t>
    </dgm:pt>
    <dgm:pt modelId="{F7D79F5D-4BA5-4D5B-9F24-642AC3C49462}" type="pres">
      <dgm:prSet presAssocID="{70511C3D-8E67-4B0B-B72A-7B11D11A2E44}" presName="root" presStyleCnt="0">
        <dgm:presLayoutVars>
          <dgm:dir/>
          <dgm:resizeHandles val="exact"/>
        </dgm:presLayoutVars>
      </dgm:prSet>
      <dgm:spPr/>
    </dgm:pt>
    <dgm:pt modelId="{5923C1BD-3740-4415-AB89-9EB78BBD7ECC}" type="pres">
      <dgm:prSet presAssocID="{80BB2623-355C-4B8E-9E17-5A3388661B40}" presName="compNode" presStyleCnt="0"/>
      <dgm:spPr/>
    </dgm:pt>
    <dgm:pt modelId="{230F3D75-E454-4C88-8BC4-56DBD0ACE323}" type="pres">
      <dgm:prSet presAssocID="{80BB2623-355C-4B8E-9E17-5A3388661B40}" presName="bgRect" presStyleLbl="bgShp" presStyleIdx="0" presStyleCnt="4"/>
      <dgm:spPr/>
    </dgm:pt>
    <dgm:pt modelId="{856C8A18-7E8E-4241-BE7E-770D9FE2DC47}" type="pres">
      <dgm:prSet presAssocID="{80BB2623-355C-4B8E-9E17-5A3388661B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F1A2A3C-7729-43B6-82D9-D150BF90B2F3}" type="pres">
      <dgm:prSet presAssocID="{80BB2623-355C-4B8E-9E17-5A3388661B40}" presName="spaceRect" presStyleCnt="0"/>
      <dgm:spPr/>
    </dgm:pt>
    <dgm:pt modelId="{042906E6-5718-4793-AAA4-18AF53D996B4}" type="pres">
      <dgm:prSet presAssocID="{80BB2623-355C-4B8E-9E17-5A3388661B40}" presName="parTx" presStyleLbl="revTx" presStyleIdx="0" presStyleCnt="4">
        <dgm:presLayoutVars>
          <dgm:chMax val="0"/>
          <dgm:chPref val="0"/>
        </dgm:presLayoutVars>
      </dgm:prSet>
      <dgm:spPr/>
    </dgm:pt>
    <dgm:pt modelId="{025138E9-8ADF-4EB0-BA00-0B80CB94E4A2}" type="pres">
      <dgm:prSet presAssocID="{E9286ED9-760E-4A65-BEDB-D41CE7736270}" presName="sibTrans" presStyleCnt="0"/>
      <dgm:spPr/>
    </dgm:pt>
    <dgm:pt modelId="{B8287F39-05A9-4155-B7EC-746D6ABC9B07}" type="pres">
      <dgm:prSet presAssocID="{8E9C461E-C2B8-426C-BF59-1443751F28E1}" presName="compNode" presStyleCnt="0"/>
      <dgm:spPr/>
    </dgm:pt>
    <dgm:pt modelId="{CD9614E5-37C0-4523-82F5-A9E919FC2812}" type="pres">
      <dgm:prSet presAssocID="{8E9C461E-C2B8-426C-BF59-1443751F28E1}" presName="bgRect" presStyleLbl="bgShp" presStyleIdx="1" presStyleCnt="4"/>
      <dgm:spPr/>
    </dgm:pt>
    <dgm:pt modelId="{E3195AA2-93C0-4F8C-A61A-92B043F0D46D}" type="pres">
      <dgm:prSet presAssocID="{8E9C461E-C2B8-426C-BF59-1443751F28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F2957575-96AD-46C2-9039-EEEA44C1E51C}" type="pres">
      <dgm:prSet presAssocID="{8E9C461E-C2B8-426C-BF59-1443751F28E1}" presName="spaceRect" presStyleCnt="0"/>
      <dgm:spPr/>
    </dgm:pt>
    <dgm:pt modelId="{FFD6CACA-B9F8-4A6A-9E3F-9F5EB1836D56}" type="pres">
      <dgm:prSet presAssocID="{8E9C461E-C2B8-426C-BF59-1443751F28E1}" presName="parTx" presStyleLbl="revTx" presStyleIdx="1" presStyleCnt="4">
        <dgm:presLayoutVars>
          <dgm:chMax val="0"/>
          <dgm:chPref val="0"/>
        </dgm:presLayoutVars>
      </dgm:prSet>
      <dgm:spPr/>
    </dgm:pt>
    <dgm:pt modelId="{C14D860F-0C34-419D-8E11-B9B1AE6EF78C}" type="pres">
      <dgm:prSet presAssocID="{0AD4FE1B-5323-4143-9852-FA3DCF26ECD8}" presName="sibTrans" presStyleCnt="0"/>
      <dgm:spPr/>
    </dgm:pt>
    <dgm:pt modelId="{8C9E3948-70DA-48DB-A5AB-CE0A5DA6B84B}" type="pres">
      <dgm:prSet presAssocID="{FD26F418-FC54-4631-B70A-993C36947E0E}" presName="compNode" presStyleCnt="0"/>
      <dgm:spPr/>
    </dgm:pt>
    <dgm:pt modelId="{4269BD3C-7708-4D1B-9514-EE5ED158C89A}" type="pres">
      <dgm:prSet presAssocID="{FD26F418-FC54-4631-B70A-993C36947E0E}" presName="bgRect" presStyleLbl="bgShp" presStyleIdx="2" presStyleCnt="4"/>
      <dgm:spPr/>
    </dgm:pt>
    <dgm:pt modelId="{3BE0A4E4-844C-4F35-A598-6275A2E662FE}" type="pres">
      <dgm:prSet presAssocID="{FD26F418-FC54-4631-B70A-993C36947E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82C3652-AA94-47EA-A102-E9DDF3F85031}" type="pres">
      <dgm:prSet presAssocID="{FD26F418-FC54-4631-B70A-993C36947E0E}" presName="spaceRect" presStyleCnt="0"/>
      <dgm:spPr/>
    </dgm:pt>
    <dgm:pt modelId="{92523212-CFB1-4E9D-8CF1-B92DC1B6EAD2}" type="pres">
      <dgm:prSet presAssocID="{FD26F418-FC54-4631-B70A-993C36947E0E}" presName="parTx" presStyleLbl="revTx" presStyleIdx="2" presStyleCnt="4">
        <dgm:presLayoutVars>
          <dgm:chMax val="0"/>
          <dgm:chPref val="0"/>
        </dgm:presLayoutVars>
      </dgm:prSet>
      <dgm:spPr/>
    </dgm:pt>
    <dgm:pt modelId="{4192D0BF-9E68-43AE-8A2A-6520ACBA2A8E}" type="pres">
      <dgm:prSet presAssocID="{7EAF6D51-FD4D-452D-8647-F64F248EBAFF}" presName="sibTrans" presStyleCnt="0"/>
      <dgm:spPr/>
    </dgm:pt>
    <dgm:pt modelId="{C0624221-46CC-471E-A22C-6AD688C2C8CA}" type="pres">
      <dgm:prSet presAssocID="{5CC53186-C9D7-45DE-A41D-D118B133E22A}" presName="compNode" presStyleCnt="0"/>
      <dgm:spPr/>
    </dgm:pt>
    <dgm:pt modelId="{B12C0910-9E25-4F2C-9F4C-E739EA659CDD}" type="pres">
      <dgm:prSet presAssocID="{5CC53186-C9D7-45DE-A41D-D118B133E22A}" presName="bgRect" presStyleLbl="bgShp" presStyleIdx="3" presStyleCnt="4"/>
      <dgm:spPr/>
    </dgm:pt>
    <dgm:pt modelId="{693E679B-D6D4-4911-AFE1-ABE2F39F8081}" type="pres">
      <dgm:prSet presAssocID="{5CC53186-C9D7-45DE-A41D-D118B133E2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214C5336-172B-49D2-88C4-E067FD347843}" type="pres">
      <dgm:prSet presAssocID="{5CC53186-C9D7-45DE-A41D-D118B133E22A}" presName="spaceRect" presStyleCnt="0"/>
      <dgm:spPr/>
    </dgm:pt>
    <dgm:pt modelId="{6364F98A-F6F5-4CF9-9251-89C9996E5061}" type="pres">
      <dgm:prSet presAssocID="{5CC53186-C9D7-45DE-A41D-D118B133E22A}" presName="parTx" presStyleLbl="revTx" presStyleIdx="3" presStyleCnt="4">
        <dgm:presLayoutVars>
          <dgm:chMax val="0"/>
          <dgm:chPref val="0"/>
        </dgm:presLayoutVars>
      </dgm:prSet>
      <dgm:spPr/>
    </dgm:pt>
  </dgm:ptLst>
  <dgm:cxnLst>
    <dgm:cxn modelId="{E4EB2539-B74E-4EC4-8348-4EFE1ADA9442}" type="presOf" srcId="{70511C3D-8E67-4B0B-B72A-7B11D11A2E44}" destId="{F7D79F5D-4BA5-4D5B-9F24-642AC3C49462}" srcOrd="0" destOrd="0" presId="urn:microsoft.com/office/officeart/2018/2/layout/IconVerticalSolidList"/>
    <dgm:cxn modelId="{C9473A79-688E-4A02-BF94-AF2B0B87B86E}" srcId="{70511C3D-8E67-4B0B-B72A-7B11D11A2E44}" destId="{FD26F418-FC54-4631-B70A-993C36947E0E}" srcOrd="2" destOrd="0" parTransId="{F0D025F2-E670-43A6-A5E0-501E42935590}" sibTransId="{7EAF6D51-FD4D-452D-8647-F64F248EBAFF}"/>
    <dgm:cxn modelId="{0B334FA4-5A22-4B49-A45D-0E8628DFCD13}" type="presOf" srcId="{80BB2623-355C-4B8E-9E17-5A3388661B40}" destId="{042906E6-5718-4793-AAA4-18AF53D996B4}" srcOrd="0" destOrd="0" presId="urn:microsoft.com/office/officeart/2018/2/layout/IconVerticalSolidList"/>
    <dgm:cxn modelId="{6B9CFEA7-FF09-4D32-B294-16F6DCC15FC8}" srcId="{70511C3D-8E67-4B0B-B72A-7B11D11A2E44}" destId="{5CC53186-C9D7-45DE-A41D-D118B133E22A}" srcOrd="3" destOrd="0" parTransId="{B2C9B4EB-C4B0-4A1B-9381-F5221742E887}" sibTransId="{FA2AF6D8-2281-4DD7-BB52-78FB6B6E02A5}"/>
    <dgm:cxn modelId="{BA312EB9-EF9A-4552-AACB-5995BF5865FD}" type="presOf" srcId="{5CC53186-C9D7-45DE-A41D-D118B133E22A}" destId="{6364F98A-F6F5-4CF9-9251-89C9996E5061}" srcOrd="0" destOrd="0" presId="urn:microsoft.com/office/officeart/2018/2/layout/IconVerticalSolidList"/>
    <dgm:cxn modelId="{F08E3ABF-2D54-40BD-BA73-FCF880567202}" srcId="{70511C3D-8E67-4B0B-B72A-7B11D11A2E44}" destId="{80BB2623-355C-4B8E-9E17-5A3388661B40}" srcOrd="0" destOrd="0" parTransId="{9B4ED83A-55C3-4484-870A-DB2249299539}" sibTransId="{E9286ED9-760E-4A65-BEDB-D41CE7736270}"/>
    <dgm:cxn modelId="{EA3DBCD1-306A-4392-9684-047DE868B4CD}" srcId="{70511C3D-8E67-4B0B-B72A-7B11D11A2E44}" destId="{8E9C461E-C2B8-426C-BF59-1443751F28E1}" srcOrd="1" destOrd="0" parTransId="{0A28253A-B601-458E-AD15-0831D12DA122}" sibTransId="{0AD4FE1B-5323-4143-9852-FA3DCF26ECD8}"/>
    <dgm:cxn modelId="{CE566FD3-A64B-4598-AA23-B291B413C053}" type="presOf" srcId="{8E9C461E-C2B8-426C-BF59-1443751F28E1}" destId="{FFD6CACA-B9F8-4A6A-9E3F-9F5EB1836D56}" srcOrd="0" destOrd="0" presId="urn:microsoft.com/office/officeart/2018/2/layout/IconVerticalSolidList"/>
    <dgm:cxn modelId="{41ED55F8-1825-4AD6-B4DD-6E8220172B47}" type="presOf" srcId="{FD26F418-FC54-4631-B70A-993C36947E0E}" destId="{92523212-CFB1-4E9D-8CF1-B92DC1B6EAD2}" srcOrd="0" destOrd="0" presId="urn:microsoft.com/office/officeart/2018/2/layout/IconVerticalSolidList"/>
    <dgm:cxn modelId="{2F347248-4B2F-4CCC-991D-19A052569C0C}" type="presParOf" srcId="{F7D79F5D-4BA5-4D5B-9F24-642AC3C49462}" destId="{5923C1BD-3740-4415-AB89-9EB78BBD7ECC}" srcOrd="0" destOrd="0" presId="urn:microsoft.com/office/officeart/2018/2/layout/IconVerticalSolidList"/>
    <dgm:cxn modelId="{B81F80DF-875F-45B8-9241-63ED69A0A099}" type="presParOf" srcId="{5923C1BD-3740-4415-AB89-9EB78BBD7ECC}" destId="{230F3D75-E454-4C88-8BC4-56DBD0ACE323}" srcOrd="0" destOrd="0" presId="urn:microsoft.com/office/officeart/2018/2/layout/IconVerticalSolidList"/>
    <dgm:cxn modelId="{6E4BA2FB-2563-417C-935F-C2ACBAEA4363}" type="presParOf" srcId="{5923C1BD-3740-4415-AB89-9EB78BBD7ECC}" destId="{856C8A18-7E8E-4241-BE7E-770D9FE2DC47}" srcOrd="1" destOrd="0" presId="urn:microsoft.com/office/officeart/2018/2/layout/IconVerticalSolidList"/>
    <dgm:cxn modelId="{E6273179-7B79-42A3-B27A-94C8BCB19C69}" type="presParOf" srcId="{5923C1BD-3740-4415-AB89-9EB78BBD7ECC}" destId="{EF1A2A3C-7729-43B6-82D9-D150BF90B2F3}" srcOrd="2" destOrd="0" presId="urn:microsoft.com/office/officeart/2018/2/layout/IconVerticalSolidList"/>
    <dgm:cxn modelId="{346537D9-463D-4546-BE6F-871A2503C111}" type="presParOf" srcId="{5923C1BD-3740-4415-AB89-9EB78BBD7ECC}" destId="{042906E6-5718-4793-AAA4-18AF53D996B4}" srcOrd="3" destOrd="0" presId="urn:microsoft.com/office/officeart/2018/2/layout/IconVerticalSolidList"/>
    <dgm:cxn modelId="{E7AB1860-1892-49D9-A573-1C6B648D1343}" type="presParOf" srcId="{F7D79F5D-4BA5-4D5B-9F24-642AC3C49462}" destId="{025138E9-8ADF-4EB0-BA00-0B80CB94E4A2}" srcOrd="1" destOrd="0" presId="urn:microsoft.com/office/officeart/2018/2/layout/IconVerticalSolidList"/>
    <dgm:cxn modelId="{51A2C2A9-E06E-45CC-B369-CB8D0AA9DE50}" type="presParOf" srcId="{F7D79F5D-4BA5-4D5B-9F24-642AC3C49462}" destId="{B8287F39-05A9-4155-B7EC-746D6ABC9B07}" srcOrd="2" destOrd="0" presId="urn:microsoft.com/office/officeart/2018/2/layout/IconVerticalSolidList"/>
    <dgm:cxn modelId="{7565CD88-7DDE-4E78-BDEB-BD814A9DD644}" type="presParOf" srcId="{B8287F39-05A9-4155-B7EC-746D6ABC9B07}" destId="{CD9614E5-37C0-4523-82F5-A9E919FC2812}" srcOrd="0" destOrd="0" presId="urn:microsoft.com/office/officeart/2018/2/layout/IconVerticalSolidList"/>
    <dgm:cxn modelId="{EC896D50-6C63-4732-9C83-9DC8EBA36DEF}" type="presParOf" srcId="{B8287F39-05A9-4155-B7EC-746D6ABC9B07}" destId="{E3195AA2-93C0-4F8C-A61A-92B043F0D46D}" srcOrd="1" destOrd="0" presId="urn:microsoft.com/office/officeart/2018/2/layout/IconVerticalSolidList"/>
    <dgm:cxn modelId="{F80F1979-A771-463A-A94E-4D25464FC2B0}" type="presParOf" srcId="{B8287F39-05A9-4155-B7EC-746D6ABC9B07}" destId="{F2957575-96AD-46C2-9039-EEEA44C1E51C}" srcOrd="2" destOrd="0" presId="urn:microsoft.com/office/officeart/2018/2/layout/IconVerticalSolidList"/>
    <dgm:cxn modelId="{4CF5EEFA-C60F-457F-8495-C9BBAD828825}" type="presParOf" srcId="{B8287F39-05A9-4155-B7EC-746D6ABC9B07}" destId="{FFD6CACA-B9F8-4A6A-9E3F-9F5EB1836D56}" srcOrd="3" destOrd="0" presId="urn:microsoft.com/office/officeart/2018/2/layout/IconVerticalSolidList"/>
    <dgm:cxn modelId="{6C7D5BF0-4177-4B46-84E1-B3CA7EF5E707}" type="presParOf" srcId="{F7D79F5D-4BA5-4D5B-9F24-642AC3C49462}" destId="{C14D860F-0C34-419D-8E11-B9B1AE6EF78C}" srcOrd="3" destOrd="0" presId="urn:microsoft.com/office/officeart/2018/2/layout/IconVerticalSolidList"/>
    <dgm:cxn modelId="{1F6E4036-2720-4845-A9A7-FC39BDF6C05B}" type="presParOf" srcId="{F7D79F5D-4BA5-4D5B-9F24-642AC3C49462}" destId="{8C9E3948-70DA-48DB-A5AB-CE0A5DA6B84B}" srcOrd="4" destOrd="0" presId="urn:microsoft.com/office/officeart/2018/2/layout/IconVerticalSolidList"/>
    <dgm:cxn modelId="{2B330244-12E2-477C-BF88-254AC8E0EAE8}" type="presParOf" srcId="{8C9E3948-70DA-48DB-A5AB-CE0A5DA6B84B}" destId="{4269BD3C-7708-4D1B-9514-EE5ED158C89A}" srcOrd="0" destOrd="0" presId="urn:microsoft.com/office/officeart/2018/2/layout/IconVerticalSolidList"/>
    <dgm:cxn modelId="{A6981AEE-8AE4-4CFD-A0AB-4BA6EA0AED9E}" type="presParOf" srcId="{8C9E3948-70DA-48DB-A5AB-CE0A5DA6B84B}" destId="{3BE0A4E4-844C-4F35-A598-6275A2E662FE}" srcOrd="1" destOrd="0" presId="urn:microsoft.com/office/officeart/2018/2/layout/IconVerticalSolidList"/>
    <dgm:cxn modelId="{EBFAC3C3-ADD6-49CA-8BB1-00ADE25B3C52}" type="presParOf" srcId="{8C9E3948-70DA-48DB-A5AB-CE0A5DA6B84B}" destId="{082C3652-AA94-47EA-A102-E9DDF3F85031}" srcOrd="2" destOrd="0" presId="urn:microsoft.com/office/officeart/2018/2/layout/IconVerticalSolidList"/>
    <dgm:cxn modelId="{BF09097C-1F9A-4408-A543-2BDF7E521C68}" type="presParOf" srcId="{8C9E3948-70DA-48DB-A5AB-CE0A5DA6B84B}" destId="{92523212-CFB1-4E9D-8CF1-B92DC1B6EAD2}" srcOrd="3" destOrd="0" presId="urn:microsoft.com/office/officeart/2018/2/layout/IconVerticalSolidList"/>
    <dgm:cxn modelId="{1B7FAED7-1920-49FC-A769-F69CC2EA1C27}" type="presParOf" srcId="{F7D79F5D-4BA5-4D5B-9F24-642AC3C49462}" destId="{4192D0BF-9E68-43AE-8A2A-6520ACBA2A8E}" srcOrd="5" destOrd="0" presId="urn:microsoft.com/office/officeart/2018/2/layout/IconVerticalSolidList"/>
    <dgm:cxn modelId="{2D3D556C-C0A5-497D-B753-66C605A254D2}" type="presParOf" srcId="{F7D79F5D-4BA5-4D5B-9F24-642AC3C49462}" destId="{C0624221-46CC-471E-A22C-6AD688C2C8CA}" srcOrd="6" destOrd="0" presId="urn:microsoft.com/office/officeart/2018/2/layout/IconVerticalSolidList"/>
    <dgm:cxn modelId="{2D89B41F-ECAB-4E9C-97E0-CA41310846BF}" type="presParOf" srcId="{C0624221-46CC-471E-A22C-6AD688C2C8CA}" destId="{B12C0910-9E25-4F2C-9F4C-E739EA659CDD}" srcOrd="0" destOrd="0" presId="urn:microsoft.com/office/officeart/2018/2/layout/IconVerticalSolidList"/>
    <dgm:cxn modelId="{0C80ADAD-8108-4AF5-A37F-2BD5DECCF947}" type="presParOf" srcId="{C0624221-46CC-471E-A22C-6AD688C2C8CA}" destId="{693E679B-D6D4-4911-AFE1-ABE2F39F8081}" srcOrd="1" destOrd="0" presId="urn:microsoft.com/office/officeart/2018/2/layout/IconVerticalSolidList"/>
    <dgm:cxn modelId="{B279C028-00BB-457E-A7AF-0BB284B09856}" type="presParOf" srcId="{C0624221-46CC-471E-A22C-6AD688C2C8CA}" destId="{214C5336-172B-49D2-88C4-E067FD347843}" srcOrd="2" destOrd="0" presId="urn:microsoft.com/office/officeart/2018/2/layout/IconVerticalSolidList"/>
    <dgm:cxn modelId="{FE0EF37B-939F-40B0-8B64-F32CE0A8AD72}" type="presParOf" srcId="{C0624221-46CC-471E-A22C-6AD688C2C8CA}" destId="{6364F98A-F6F5-4CF9-9251-89C9996E50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11C3D-8E67-4B0B-B72A-7B11D11A2E4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BB2623-355C-4B8E-9E17-5A3388661B40}">
      <dgm:prSet custT="1"/>
      <dgm:spPr/>
      <dgm:t>
        <a:bodyPr/>
        <a:lstStyle/>
        <a:p>
          <a:r>
            <a:rPr lang="en-US" sz="2400" dirty="0"/>
            <a:t>The assessment is delivered online and has three essential components: </a:t>
          </a:r>
        </a:p>
      </dgm:t>
    </dgm:pt>
    <dgm:pt modelId="{9B4ED83A-55C3-4484-870A-DB2249299539}" type="parTrans" cxnId="{F08E3ABF-2D54-40BD-BA73-FCF880567202}">
      <dgm:prSet/>
      <dgm:spPr/>
      <dgm:t>
        <a:bodyPr/>
        <a:lstStyle/>
        <a:p>
          <a:endParaRPr lang="en-US"/>
        </a:p>
      </dgm:t>
    </dgm:pt>
    <dgm:pt modelId="{E9286ED9-760E-4A65-BEDB-D41CE7736270}" type="sibTrans" cxnId="{F08E3ABF-2D54-40BD-BA73-FCF880567202}">
      <dgm:prSet/>
      <dgm:spPr/>
      <dgm:t>
        <a:bodyPr/>
        <a:lstStyle/>
        <a:p>
          <a:endParaRPr lang="en-US"/>
        </a:p>
      </dgm:t>
    </dgm:pt>
    <dgm:pt modelId="{8E9C461E-C2B8-426C-BF59-1443751F28E1}">
      <dgm:prSet custT="1"/>
      <dgm:spPr/>
      <dgm:t>
        <a:bodyPr/>
        <a:lstStyle/>
        <a:p>
          <a:r>
            <a:rPr lang="en-US" sz="2000" b="1" dirty="0"/>
            <a:t>Part A. </a:t>
          </a:r>
          <a:r>
            <a:rPr lang="en-US" sz="2000" b="0" dirty="0"/>
            <a:t>14</a:t>
          </a:r>
          <a:r>
            <a:rPr lang="en-US" sz="2000" dirty="0"/>
            <a:t> multiple choice questions</a:t>
          </a:r>
        </a:p>
        <a:p>
          <a:r>
            <a:rPr lang="en-US" sz="2000" dirty="0"/>
            <a:t>1 short answer question  (6 marks) </a:t>
          </a:r>
        </a:p>
        <a:p>
          <a:r>
            <a:rPr lang="en-US" sz="2000" dirty="0"/>
            <a:t>1 essay question (12 marks)</a:t>
          </a:r>
        </a:p>
      </dgm:t>
    </dgm:pt>
    <dgm:pt modelId="{0A28253A-B601-458E-AD15-0831D12DA122}" type="parTrans" cxnId="{EA3DBCD1-306A-4392-9684-047DE868B4CD}">
      <dgm:prSet/>
      <dgm:spPr/>
      <dgm:t>
        <a:bodyPr/>
        <a:lstStyle/>
        <a:p>
          <a:endParaRPr lang="en-US"/>
        </a:p>
      </dgm:t>
    </dgm:pt>
    <dgm:pt modelId="{0AD4FE1B-5323-4143-9852-FA3DCF26ECD8}" type="sibTrans" cxnId="{EA3DBCD1-306A-4392-9684-047DE868B4CD}">
      <dgm:prSet/>
      <dgm:spPr/>
      <dgm:t>
        <a:bodyPr/>
        <a:lstStyle/>
        <a:p>
          <a:endParaRPr lang="en-US"/>
        </a:p>
      </dgm:t>
    </dgm:pt>
    <dgm:pt modelId="{FD26F418-FC54-4631-B70A-993C36947E0E}">
      <dgm:prSet custT="1"/>
      <dgm:spPr/>
      <dgm:t>
        <a:bodyPr/>
        <a:lstStyle/>
        <a:p>
          <a:r>
            <a:rPr lang="en-US" sz="2000" b="1" dirty="0"/>
            <a:t>Part B. </a:t>
          </a:r>
          <a:r>
            <a:rPr lang="en-US" sz="2000" b="0" dirty="0"/>
            <a:t>14</a:t>
          </a:r>
          <a:r>
            <a:rPr lang="en-US" sz="2000" dirty="0"/>
            <a:t> multiple choice questions </a:t>
          </a:r>
        </a:p>
        <a:p>
          <a:r>
            <a:rPr lang="en-US" sz="2000" dirty="0"/>
            <a:t>1 essay question (12 marks)</a:t>
          </a:r>
        </a:p>
      </dgm:t>
    </dgm:pt>
    <dgm:pt modelId="{F0D025F2-E670-43A6-A5E0-501E42935590}" type="parTrans" cxnId="{C9473A79-688E-4A02-BF94-AF2B0B87B86E}">
      <dgm:prSet/>
      <dgm:spPr/>
      <dgm:t>
        <a:bodyPr/>
        <a:lstStyle/>
        <a:p>
          <a:endParaRPr lang="en-US"/>
        </a:p>
      </dgm:t>
    </dgm:pt>
    <dgm:pt modelId="{7EAF6D51-FD4D-452D-8647-F64F248EBAFF}" type="sibTrans" cxnId="{C9473A79-688E-4A02-BF94-AF2B0B87B86E}">
      <dgm:prSet/>
      <dgm:spPr/>
      <dgm:t>
        <a:bodyPr/>
        <a:lstStyle/>
        <a:p>
          <a:endParaRPr lang="en-US"/>
        </a:p>
      </dgm:t>
    </dgm:pt>
    <dgm:pt modelId="{5CC53186-C9D7-45DE-A41D-D118B133E22A}">
      <dgm:prSet custT="1"/>
      <dgm:spPr/>
      <dgm:t>
        <a:bodyPr/>
        <a:lstStyle/>
        <a:p>
          <a:r>
            <a:rPr lang="en-US" sz="2000" b="1" dirty="0"/>
            <a:t>3. Self-reflection component: </a:t>
          </a:r>
          <a:r>
            <a:rPr lang="en-US" sz="2000" dirty="0"/>
            <a:t>These questions ask the student to reflect on their experience with the assessment. This portion is completed online and is not marked.</a:t>
          </a:r>
        </a:p>
      </dgm:t>
    </dgm:pt>
    <dgm:pt modelId="{B2C9B4EB-C4B0-4A1B-9381-F5221742E887}" type="parTrans" cxnId="{6B9CFEA7-FF09-4D32-B294-16F6DCC15FC8}">
      <dgm:prSet/>
      <dgm:spPr/>
      <dgm:t>
        <a:bodyPr/>
        <a:lstStyle/>
        <a:p>
          <a:endParaRPr lang="en-US"/>
        </a:p>
      </dgm:t>
    </dgm:pt>
    <dgm:pt modelId="{FA2AF6D8-2281-4DD7-BB52-78FB6B6E02A5}" type="sibTrans" cxnId="{6B9CFEA7-FF09-4D32-B294-16F6DCC15FC8}">
      <dgm:prSet/>
      <dgm:spPr/>
      <dgm:t>
        <a:bodyPr/>
        <a:lstStyle/>
        <a:p>
          <a:endParaRPr lang="en-US"/>
        </a:p>
      </dgm:t>
    </dgm:pt>
    <dgm:pt modelId="{F7D79F5D-4BA5-4D5B-9F24-642AC3C49462}" type="pres">
      <dgm:prSet presAssocID="{70511C3D-8E67-4B0B-B72A-7B11D11A2E44}" presName="root" presStyleCnt="0">
        <dgm:presLayoutVars>
          <dgm:dir/>
          <dgm:resizeHandles val="exact"/>
        </dgm:presLayoutVars>
      </dgm:prSet>
      <dgm:spPr/>
    </dgm:pt>
    <dgm:pt modelId="{5923C1BD-3740-4415-AB89-9EB78BBD7ECC}" type="pres">
      <dgm:prSet presAssocID="{80BB2623-355C-4B8E-9E17-5A3388661B40}" presName="compNode" presStyleCnt="0"/>
      <dgm:spPr/>
    </dgm:pt>
    <dgm:pt modelId="{230F3D75-E454-4C88-8BC4-56DBD0ACE323}" type="pres">
      <dgm:prSet presAssocID="{80BB2623-355C-4B8E-9E17-5A3388661B40}" presName="bgRect" presStyleLbl="bgShp" presStyleIdx="0" presStyleCnt="4"/>
      <dgm:spPr/>
    </dgm:pt>
    <dgm:pt modelId="{856C8A18-7E8E-4241-BE7E-770D9FE2DC47}" type="pres">
      <dgm:prSet presAssocID="{80BB2623-355C-4B8E-9E17-5A3388661B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F1A2A3C-7729-43B6-82D9-D150BF90B2F3}" type="pres">
      <dgm:prSet presAssocID="{80BB2623-355C-4B8E-9E17-5A3388661B40}" presName="spaceRect" presStyleCnt="0"/>
      <dgm:spPr/>
    </dgm:pt>
    <dgm:pt modelId="{042906E6-5718-4793-AAA4-18AF53D996B4}" type="pres">
      <dgm:prSet presAssocID="{80BB2623-355C-4B8E-9E17-5A3388661B40}" presName="parTx" presStyleLbl="revTx" presStyleIdx="0" presStyleCnt="4">
        <dgm:presLayoutVars>
          <dgm:chMax val="0"/>
          <dgm:chPref val="0"/>
        </dgm:presLayoutVars>
      </dgm:prSet>
      <dgm:spPr/>
    </dgm:pt>
    <dgm:pt modelId="{025138E9-8ADF-4EB0-BA00-0B80CB94E4A2}" type="pres">
      <dgm:prSet presAssocID="{E9286ED9-760E-4A65-BEDB-D41CE7736270}" presName="sibTrans" presStyleCnt="0"/>
      <dgm:spPr/>
    </dgm:pt>
    <dgm:pt modelId="{B8287F39-05A9-4155-B7EC-746D6ABC9B07}" type="pres">
      <dgm:prSet presAssocID="{8E9C461E-C2B8-426C-BF59-1443751F28E1}" presName="compNode" presStyleCnt="0"/>
      <dgm:spPr/>
    </dgm:pt>
    <dgm:pt modelId="{CD9614E5-37C0-4523-82F5-A9E919FC2812}" type="pres">
      <dgm:prSet presAssocID="{8E9C461E-C2B8-426C-BF59-1443751F28E1}" presName="bgRect" presStyleLbl="bgShp" presStyleIdx="1" presStyleCnt="4"/>
      <dgm:spPr/>
    </dgm:pt>
    <dgm:pt modelId="{E3195AA2-93C0-4F8C-A61A-92B043F0D46D}" type="pres">
      <dgm:prSet presAssocID="{8E9C461E-C2B8-426C-BF59-1443751F28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F2957575-96AD-46C2-9039-EEEA44C1E51C}" type="pres">
      <dgm:prSet presAssocID="{8E9C461E-C2B8-426C-BF59-1443751F28E1}" presName="spaceRect" presStyleCnt="0"/>
      <dgm:spPr/>
    </dgm:pt>
    <dgm:pt modelId="{FFD6CACA-B9F8-4A6A-9E3F-9F5EB1836D56}" type="pres">
      <dgm:prSet presAssocID="{8E9C461E-C2B8-426C-BF59-1443751F28E1}" presName="parTx" presStyleLbl="revTx" presStyleIdx="1" presStyleCnt="4">
        <dgm:presLayoutVars>
          <dgm:chMax val="0"/>
          <dgm:chPref val="0"/>
        </dgm:presLayoutVars>
      </dgm:prSet>
      <dgm:spPr/>
    </dgm:pt>
    <dgm:pt modelId="{C14D860F-0C34-419D-8E11-B9B1AE6EF78C}" type="pres">
      <dgm:prSet presAssocID="{0AD4FE1B-5323-4143-9852-FA3DCF26ECD8}" presName="sibTrans" presStyleCnt="0"/>
      <dgm:spPr/>
    </dgm:pt>
    <dgm:pt modelId="{8C9E3948-70DA-48DB-A5AB-CE0A5DA6B84B}" type="pres">
      <dgm:prSet presAssocID="{FD26F418-FC54-4631-B70A-993C36947E0E}" presName="compNode" presStyleCnt="0"/>
      <dgm:spPr/>
    </dgm:pt>
    <dgm:pt modelId="{4269BD3C-7708-4D1B-9514-EE5ED158C89A}" type="pres">
      <dgm:prSet presAssocID="{FD26F418-FC54-4631-B70A-993C36947E0E}" presName="bgRect" presStyleLbl="bgShp" presStyleIdx="2" presStyleCnt="4"/>
      <dgm:spPr/>
    </dgm:pt>
    <dgm:pt modelId="{3BE0A4E4-844C-4F35-A598-6275A2E662FE}" type="pres">
      <dgm:prSet presAssocID="{FD26F418-FC54-4631-B70A-993C36947E0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82C3652-AA94-47EA-A102-E9DDF3F85031}" type="pres">
      <dgm:prSet presAssocID="{FD26F418-FC54-4631-B70A-993C36947E0E}" presName="spaceRect" presStyleCnt="0"/>
      <dgm:spPr/>
    </dgm:pt>
    <dgm:pt modelId="{92523212-CFB1-4E9D-8CF1-B92DC1B6EAD2}" type="pres">
      <dgm:prSet presAssocID="{FD26F418-FC54-4631-B70A-993C36947E0E}" presName="parTx" presStyleLbl="revTx" presStyleIdx="2" presStyleCnt="4">
        <dgm:presLayoutVars>
          <dgm:chMax val="0"/>
          <dgm:chPref val="0"/>
        </dgm:presLayoutVars>
      </dgm:prSet>
      <dgm:spPr/>
    </dgm:pt>
    <dgm:pt modelId="{4192D0BF-9E68-43AE-8A2A-6520ACBA2A8E}" type="pres">
      <dgm:prSet presAssocID="{7EAF6D51-FD4D-452D-8647-F64F248EBAFF}" presName="sibTrans" presStyleCnt="0"/>
      <dgm:spPr/>
    </dgm:pt>
    <dgm:pt modelId="{C0624221-46CC-471E-A22C-6AD688C2C8CA}" type="pres">
      <dgm:prSet presAssocID="{5CC53186-C9D7-45DE-A41D-D118B133E22A}" presName="compNode" presStyleCnt="0"/>
      <dgm:spPr/>
    </dgm:pt>
    <dgm:pt modelId="{B12C0910-9E25-4F2C-9F4C-E739EA659CDD}" type="pres">
      <dgm:prSet presAssocID="{5CC53186-C9D7-45DE-A41D-D118B133E22A}" presName="bgRect" presStyleLbl="bgShp" presStyleIdx="3" presStyleCnt="4"/>
      <dgm:spPr/>
    </dgm:pt>
    <dgm:pt modelId="{693E679B-D6D4-4911-AFE1-ABE2F39F8081}" type="pres">
      <dgm:prSet presAssocID="{5CC53186-C9D7-45DE-A41D-D118B133E2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214C5336-172B-49D2-88C4-E067FD347843}" type="pres">
      <dgm:prSet presAssocID="{5CC53186-C9D7-45DE-A41D-D118B133E22A}" presName="spaceRect" presStyleCnt="0"/>
      <dgm:spPr/>
    </dgm:pt>
    <dgm:pt modelId="{6364F98A-F6F5-4CF9-9251-89C9996E5061}" type="pres">
      <dgm:prSet presAssocID="{5CC53186-C9D7-45DE-A41D-D118B133E22A}" presName="parTx" presStyleLbl="revTx" presStyleIdx="3" presStyleCnt="4">
        <dgm:presLayoutVars>
          <dgm:chMax val="0"/>
          <dgm:chPref val="0"/>
        </dgm:presLayoutVars>
      </dgm:prSet>
      <dgm:spPr/>
    </dgm:pt>
  </dgm:ptLst>
  <dgm:cxnLst>
    <dgm:cxn modelId="{E4EB2539-B74E-4EC4-8348-4EFE1ADA9442}" type="presOf" srcId="{70511C3D-8E67-4B0B-B72A-7B11D11A2E44}" destId="{F7D79F5D-4BA5-4D5B-9F24-642AC3C49462}" srcOrd="0" destOrd="0" presId="urn:microsoft.com/office/officeart/2018/2/layout/IconVerticalSolidList"/>
    <dgm:cxn modelId="{C9473A79-688E-4A02-BF94-AF2B0B87B86E}" srcId="{70511C3D-8E67-4B0B-B72A-7B11D11A2E44}" destId="{FD26F418-FC54-4631-B70A-993C36947E0E}" srcOrd="2" destOrd="0" parTransId="{F0D025F2-E670-43A6-A5E0-501E42935590}" sibTransId="{7EAF6D51-FD4D-452D-8647-F64F248EBAFF}"/>
    <dgm:cxn modelId="{0B334FA4-5A22-4B49-A45D-0E8628DFCD13}" type="presOf" srcId="{80BB2623-355C-4B8E-9E17-5A3388661B40}" destId="{042906E6-5718-4793-AAA4-18AF53D996B4}" srcOrd="0" destOrd="0" presId="urn:microsoft.com/office/officeart/2018/2/layout/IconVerticalSolidList"/>
    <dgm:cxn modelId="{6B9CFEA7-FF09-4D32-B294-16F6DCC15FC8}" srcId="{70511C3D-8E67-4B0B-B72A-7B11D11A2E44}" destId="{5CC53186-C9D7-45DE-A41D-D118B133E22A}" srcOrd="3" destOrd="0" parTransId="{B2C9B4EB-C4B0-4A1B-9381-F5221742E887}" sibTransId="{FA2AF6D8-2281-4DD7-BB52-78FB6B6E02A5}"/>
    <dgm:cxn modelId="{BA312EB9-EF9A-4552-AACB-5995BF5865FD}" type="presOf" srcId="{5CC53186-C9D7-45DE-A41D-D118B133E22A}" destId="{6364F98A-F6F5-4CF9-9251-89C9996E5061}" srcOrd="0" destOrd="0" presId="urn:microsoft.com/office/officeart/2018/2/layout/IconVerticalSolidList"/>
    <dgm:cxn modelId="{F08E3ABF-2D54-40BD-BA73-FCF880567202}" srcId="{70511C3D-8E67-4B0B-B72A-7B11D11A2E44}" destId="{80BB2623-355C-4B8E-9E17-5A3388661B40}" srcOrd="0" destOrd="0" parTransId="{9B4ED83A-55C3-4484-870A-DB2249299539}" sibTransId="{E9286ED9-760E-4A65-BEDB-D41CE7736270}"/>
    <dgm:cxn modelId="{EA3DBCD1-306A-4392-9684-047DE868B4CD}" srcId="{70511C3D-8E67-4B0B-B72A-7B11D11A2E44}" destId="{8E9C461E-C2B8-426C-BF59-1443751F28E1}" srcOrd="1" destOrd="0" parTransId="{0A28253A-B601-458E-AD15-0831D12DA122}" sibTransId="{0AD4FE1B-5323-4143-9852-FA3DCF26ECD8}"/>
    <dgm:cxn modelId="{CE566FD3-A64B-4598-AA23-B291B413C053}" type="presOf" srcId="{8E9C461E-C2B8-426C-BF59-1443751F28E1}" destId="{FFD6CACA-B9F8-4A6A-9E3F-9F5EB1836D56}" srcOrd="0" destOrd="0" presId="urn:microsoft.com/office/officeart/2018/2/layout/IconVerticalSolidList"/>
    <dgm:cxn modelId="{41ED55F8-1825-4AD6-B4DD-6E8220172B47}" type="presOf" srcId="{FD26F418-FC54-4631-B70A-993C36947E0E}" destId="{92523212-CFB1-4E9D-8CF1-B92DC1B6EAD2}" srcOrd="0" destOrd="0" presId="urn:microsoft.com/office/officeart/2018/2/layout/IconVerticalSolidList"/>
    <dgm:cxn modelId="{2F347248-4B2F-4CCC-991D-19A052569C0C}" type="presParOf" srcId="{F7D79F5D-4BA5-4D5B-9F24-642AC3C49462}" destId="{5923C1BD-3740-4415-AB89-9EB78BBD7ECC}" srcOrd="0" destOrd="0" presId="urn:microsoft.com/office/officeart/2018/2/layout/IconVerticalSolidList"/>
    <dgm:cxn modelId="{B81F80DF-875F-45B8-9241-63ED69A0A099}" type="presParOf" srcId="{5923C1BD-3740-4415-AB89-9EB78BBD7ECC}" destId="{230F3D75-E454-4C88-8BC4-56DBD0ACE323}" srcOrd="0" destOrd="0" presId="urn:microsoft.com/office/officeart/2018/2/layout/IconVerticalSolidList"/>
    <dgm:cxn modelId="{6E4BA2FB-2563-417C-935F-C2ACBAEA4363}" type="presParOf" srcId="{5923C1BD-3740-4415-AB89-9EB78BBD7ECC}" destId="{856C8A18-7E8E-4241-BE7E-770D9FE2DC47}" srcOrd="1" destOrd="0" presId="urn:microsoft.com/office/officeart/2018/2/layout/IconVerticalSolidList"/>
    <dgm:cxn modelId="{E6273179-7B79-42A3-B27A-94C8BCB19C69}" type="presParOf" srcId="{5923C1BD-3740-4415-AB89-9EB78BBD7ECC}" destId="{EF1A2A3C-7729-43B6-82D9-D150BF90B2F3}" srcOrd="2" destOrd="0" presId="urn:microsoft.com/office/officeart/2018/2/layout/IconVerticalSolidList"/>
    <dgm:cxn modelId="{346537D9-463D-4546-BE6F-871A2503C111}" type="presParOf" srcId="{5923C1BD-3740-4415-AB89-9EB78BBD7ECC}" destId="{042906E6-5718-4793-AAA4-18AF53D996B4}" srcOrd="3" destOrd="0" presId="urn:microsoft.com/office/officeart/2018/2/layout/IconVerticalSolidList"/>
    <dgm:cxn modelId="{E7AB1860-1892-49D9-A573-1C6B648D1343}" type="presParOf" srcId="{F7D79F5D-4BA5-4D5B-9F24-642AC3C49462}" destId="{025138E9-8ADF-4EB0-BA00-0B80CB94E4A2}" srcOrd="1" destOrd="0" presId="urn:microsoft.com/office/officeart/2018/2/layout/IconVerticalSolidList"/>
    <dgm:cxn modelId="{51A2C2A9-E06E-45CC-B369-CB8D0AA9DE50}" type="presParOf" srcId="{F7D79F5D-4BA5-4D5B-9F24-642AC3C49462}" destId="{B8287F39-05A9-4155-B7EC-746D6ABC9B07}" srcOrd="2" destOrd="0" presId="urn:microsoft.com/office/officeart/2018/2/layout/IconVerticalSolidList"/>
    <dgm:cxn modelId="{7565CD88-7DDE-4E78-BDEB-BD814A9DD644}" type="presParOf" srcId="{B8287F39-05A9-4155-B7EC-746D6ABC9B07}" destId="{CD9614E5-37C0-4523-82F5-A9E919FC2812}" srcOrd="0" destOrd="0" presId="urn:microsoft.com/office/officeart/2018/2/layout/IconVerticalSolidList"/>
    <dgm:cxn modelId="{EC896D50-6C63-4732-9C83-9DC8EBA36DEF}" type="presParOf" srcId="{B8287F39-05A9-4155-B7EC-746D6ABC9B07}" destId="{E3195AA2-93C0-4F8C-A61A-92B043F0D46D}" srcOrd="1" destOrd="0" presId="urn:microsoft.com/office/officeart/2018/2/layout/IconVerticalSolidList"/>
    <dgm:cxn modelId="{F80F1979-A771-463A-A94E-4D25464FC2B0}" type="presParOf" srcId="{B8287F39-05A9-4155-B7EC-746D6ABC9B07}" destId="{F2957575-96AD-46C2-9039-EEEA44C1E51C}" srcOrd="2" destOrd="0" presId="urn:microsoft.com/office/officeart/2018/2/layout/IconVerticalSolidList"/>
    <dgm:cxn modelId="{4CF5EEFA-C60F-457F-8495-C9BBAD828825}" type="presParOf" srcId="{B8287F39-05A9-4155-B7EC-746D6ABC9B07}" destId="{FFD6CACA-B9F8-4A6A-9E3F-9F5EB1836D56}" srcOrd="3" destOrd="0" presId="urn:microsoft.com/office/officeart/2018/2/layout/IconVerticalSolidList"/>
    <dgm:cxn modelId="{6C7D5BF0-4177-4B46-84E1-B3CA7EF5E707}" type="presParOf" srcId="{F7D79F5D-4BA5-4D5B-9F24-642AC3C49462}" destId="{C14D860F-0C34-419D-8E11-B9B1AE6EF78C}" srcOrd="3" destOrd="0" presId="urn:microsoft.com/office/officeart/2018/2/layout/IconVerticalSolidList"/>
    <dgm:cxn modelId="{1F6E4036-2720-4845-A9A7-FC39BDF6C05B}" type="presParOf" srcId="{F7D79F5D-4BA5-4D5B-9F24-642AC3C49462}" destId="{8C9E3948-70DA-48DB-A5AB-CE0A5DA6B84B}" srcOrd="4" destOrd="0" presId="urn:microsoft.com/office/officeart/2018/2/layout/IconVerticalSolidList"/>
    <dgm:cxn modelId="{2B330244-12E2-477C-BF88-254AC8E0EAE8}" type="presParOf" srcId="{8C9E3948-70DA-48DB-A5AB-CE0A5DA6B84B}" destId="{4269BD3C-7708-4D1B-9514-EE5ED158C89A}" srcOrd="0" destOrd="0" presId="urn:microsoft.com/office/officeart/2018/2/layout/IconVerticalSolidList"/>
    <dgm:cxn modelId="{A6981AEE-8AE4-4CFD-A0AB-4BA6EA0AED9E}" type="presParOf" srcId="{8C9E3948-70DA-48DB-A5AB-CE0A5DA6B84B}" destId="{3BE0A4E4-844C-4F35-A598-6275A2E662FE}" srcOrd="1" destOrd="0" presId="urn:microsoft.com/office/officeart/2018/2/layout/IconVerticalSolidList"/>
    <dgm:cxn modelId="{EBFAC3C3-ADD6-49CA-8BB1-00ADE25B3C52}" type="presParOf" srcId="{8C9E3948-70DA-48DB-A5AB-CE0A5DA6B84B}" destId="{082C3652-AA94-47EA-A102-E9DDF3F85031}" srcOrd="2" destOrd="0" presId="urn:microsoft.com/office/officeart/2018/2/layout/IconVerticalSolidList"/>
    <dgm:cxn modelId="{BF09097C-1F9A-4408-A543-2BDF7E521C68}" type="presParOf" srcId="{8C9E3948-70DA-48DB-A5AB-CE0A5DA6B84B}" destId="{92523212-CFB1-4E9D-8CF1-B92DC1B6EAD2}" srcOrd="3" destOrd="0" presId="urn:microsoft.com/office/officeart/2018/2/layout/IconVerticalSolidList"/>
    <dgm:cxn modelId="{1B7FAED7-1920-49FC-A769-F69CC2EA1C27}" type="presParOf" srcId="{F7D79F5D-4BA5-4D5B-9F24-642AC3C49462}" destId="{4192D0BF-9E68-43AE-8A2A-6520ACBA2A8E}" srcOrd="5" destOrd="0" presId="urn:microsoft.com/office/officeart/2018/2/layout/IconVerticalSolidList"/>
    <dgm:cxn modelId="{2D3D556C-C0A5-497D-B753-66C605A254D2}" type="presParOf" srcId="{F7D79F5D-4BA5-4D5B-9F24-642AC3C49462}" destId="{C0624221-46CC-471E-A22C-6AD688C2C8CA}" srcOrd="6" destOrd="0" presId="urn:microsoft.com/office/officeart/2018/2/layout/IconVerticalSolidList"/>
    <dgm:cxn modelId="{2D89B41F-ECAB-4E9C-97E0-CA41310846BF}" type="presParOf" srcId="{C0624221-46CC-471E-A22C-6AD688C2C8CA}" destId="{B12C0910-9E25-4F2C-9F4C-E739EA659CDD}" srcOrd="0" destOrd="0" presId="urn:microsoft.com/office/officeart/2018/2/layout/IconVerticalSolidList"/>
    <dgm:cxn modelId="{0C80ADAD-8108-4AF5-A37F-2BD5DECCF947}" type="presParOf" srcId="{C0624221-46CC-471E-A22C-6AD688C2C8CA}" destId="{693E679B-D6D4-4911-AFE1-ABE2F39F8081}" srcOrd="1" destOrd="0" presId="urn:microsoft.com/office/officeart/2018/2/layout/IconVerticalSolidList"/>
    <dgm:cxn modelId="{B279C028-00BB-457E-A7AF-0BB284B09856}" type="presParOf" srcId="{C0624221-46CC-471E-A22C-6AD688C2C8CA}" destId="{214C5336-172B-49D2-88C4-E067FD347843}" srcOrd="2" destOrd="0" presId="urn:microsoft.com/office/officeart/2018/2/layout/IconVerticalSolidList"/>
    <dgm:cxn modelId="{FE0EF37B-939F-40B0-8B64-F32CE0A8AD72}" type="presParOf" srcId="{C0624221-46CC-471E-A22C-6AD688C2C8CA}" destId="{6364F98A-F6F5-4CF9-9251-89C9996E50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B6EEF1-BE75-4979-9D11-05806E2B189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A6486C8-3F91-4D00-9827-C6B866938019}">
      <dgm:prSet custT="1"/>
      <dgm:spPr/>
      <dgm:t>
        <a:bodyPr/>
        <a:lstStyle/>
        <a:p>
          <a:r>
            <a:rPr lang="en-US" sz="2800" dirty="0"/>
            <a:t>Pen, pencils, and eraser  </a:t>
          </a:r>
        </a:p>
      </dgm:t>
    </dgm:pt>
    <dgm:pt modelId="{21C4B9D1-3CCE-4F9B-85DB-918668DE9F54}" type="parTrans" cxnId="{FB6A28D1-BC48-4496-90B3-3B5B03B5B433}">
      <dgm:prSet/>
      <dgm:spPr/>
      <dgm:t>
        <a:bodyPr/>
        <a:lstStyle/>
        <a:p>
          <a:endParaRPr lang="en-US"/>
        </a:p>
      </dgm:t>
    </dgm:pt>
    <dgm:pt modelId="{04F6C9AF-9EC7-4BC2-B901-72D860B6EA8F}" type="sibTrans" cxnId="{FB6A28D1-BC48-4496-90B3-3B5B03B5B433}">
      <dgm:prSet/>
      <dgm:spPr/>
      <dgm:t>
        <a:bodyPr/>
        <a:lstStyle/>
        <a:p>
          <a:endParaRPr lang="en-US"/>
        </a:p>
      </dgm:t>
    </dgm:pt>
    <dgm:pt modelId="{A81DDA18-F3D3-4772-B45F-C31CED25EB39}">
      <dgm:prSet custT="1"/>
      <dgm:spPr/>
      <dgm:t>
        <a:bodyPr/>
        <a:lstStyle/>
        <a:p>
          <a:r>
            <a:rPr lang="en-US" sz="2800" dirty="0"/>
            <a:t>Student ID card or acceptable photo ID</a:t>
          </a:r>
        </a:p>
      </dgm:t>
    </dgm:pt>
    <dgm:pt modelId="{F532BDE2-5BCF-4AAC-B1CF-FCAAFB75A385}" type="parTrans" cxnId="{B93C2A43-87E2-4947-90CC-B0ACA9259EA6}">
      <dgm:prSet/>
      <dgm:spPr/>
      <dgm:t>
        <a:bodyPr/>
        <a:lstStyle/>
        <a:p>
          <a:endParaRPr lang="en-US"/>
        </a:p>
      </dgm:t>
    </dgm:pt>
    <dgm:pt modelId="{C0612345-7772-4132-82A4-36237D79863C}" type="sibTrans" cxnId="{B93C2A43-87E2-4947-90CC-B0ACA9259EA6}">
      <dgm:prSet/>
      <dgm:spPr/>
      <dgm:t>
        <a:bodyPr/>
        <a:lstStyle/>
        <a:p>
          <a:endParaRPr lang="en-US"/>
        </a:p>
      </dgm:t>
    </dgm:pt>
    <dgm:pt modelId="{F71A1214-4C3E-47D3-BE1A-7ADF46E961AC}">
      <dgm:prSet custT="1"/>
      <dgm:spPr/>
      <dgm:t>
        <a:bodyPr/>
        <a:lstStyle/>
        <a:p>
          <a:r>
            <a:rPr lang="en-US" sz="2800" dirty="0"/>
            <a:t>Calculator for Numeracy Assessment </a:t>
          </a:r>
          <a:r>
            <a:rPr lang="en-US" sz="2000" dirty="0"/>
            <a:t>(online calculator also available)</a:t>
          </a:r>
        </a:p>
      </dgm:t>
    </dgm:pt>
    <dgm:pt modelId="{90B52539-0095-4E40-8FB7-CF255C68FE4E}" type="parTrans" cxnId="{A68CC32C-9473-4984-9D31-C0DC96316E53}">
      <dgm:prSet/>
      <dgm:spPr/>
      <dgm:t>
        <a:bodyPr/>
        <a:lstStyle/>
        <a:p>
          <a:endParaRPr lang="en-US"/>
        </a:p>
      </dgm:t>
    </dgm:pt>
    <dgm:pt modelId="{D84E6A5F-757F-45DA-B498-F07659CD9339}" type="sibTrans" cxnId="{A68CC32C-9473-4984-9D31-C0DC96316E53}">
      <dgm:prSet/>
      <dgm:spPr/>
      <dgm:t>
        <a:bodyPr/>
        <a:lstStyle/>
        <a:p>
          <a:endParaRPr lang="en-US"/>
        </a:p>
      </dgm:t>
    </dgm:pt>
    <dgm:pt modelId="{0C8D462C-9A82-4AA5-B65D-840B61A8B907}" type="pres">
      <dgm:prSet presAssocID="{DCB6EEF1-BE75-4979-9D11-05806E2B1898}" presName="root" presStyleCnt="0">
        <dgm:presLayoutVars>
          <dgm:dir/>
          <dgm:resizeHandles val="exact"/>
        </dgm:presLayoutVars>
      </dgm:prSet>
      <dgm:spPr/>
    </dgm:pt>
    <dgm:pt modelId="{FD9591EE-D79C-4420-AD60-ED7D819462B1}" type="pres">
      <dgm:prSet presAssocID="{DCB6EEF1-BE75-4979-9D11-05806E2B1898}" presName="container" presStyleCnt="0">
        <dgm:presLayoutVars>
          <dgm:dir/>
          <dgm:resizeHandles val="exact"/>
        </dgm:presLayoutVars>
      </dgm:prSet>
      <dgm:spPr/>
    </dgm:pt>
    <dgm:pt modelId="{2F3DEDE5-F8C0-46A0-9F71-AA8561C2E76A}" type="pres">
      <dgm:prSet presAssocID="{1A6486C8-3F91-4D00-9827-C6B866938019}" presName="compNode" presStyleCnt="0"/>
      <dgm:spPr/>
    </dgm:pt>
    <dgm:pt modelId="{BCEC1259-4CE3-45AD-8024-0AB2C9F045BC}" type="pres">
      <dgm:prSet presAssocID="{1A6486C8-3F91-4D00-9827-C6B866938019}" presName="iconBgRect" presStyleLbl="bgShp" presStyleIdx="0" presStyleCnt="3"/>
      <dgm:spPr/>
    </dgm:pt>
    <dgm:pt modelId="{C225EF32-F367-455B-A469-A18B78FACF4B}" type="pres">
      <dgm:prSet presAssocID="{1A6486C8-3F91-4D00-9827-C6B8669380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F9C1CDAB-AA69-4649-8089-445B68AFB48E}" type="pres">
      <dgm:prSet presAssocID="{1A6486C8-3F91-4D00-9827-C6B866938019}" presName="spaceRect" presStyleCnt="0"/>
      <dgm:spPr/>
    </dgm:pt>
    <dgm:pt modelId="{BA72E68C-4BFA-4FE4-AA73-D89BFF0EF25C}" type="pres">
      <dgm:prSet presAssocID="{1A6486C8-3F91-4D00-9827-C6B866938019}" presName="textRect" presStyleLbl="revTx" presStyleIdx="0" presStyleCnt="3">
        <dgm:presLayoutVars>
          <dgm:chMax val="1"/>
          <dgm:chPref val="1"/>
        </dgm:presLayoutVars>
      </dgm:prSet>
      <dgm:spPr/>
    </dgm:pt>
    <dgm:pt modelId="{F6735947-0EEE-4713-BD0F-6344177CDC44}" type="pres">
      <dgm:prSet presAssocID="{04F6C9AF-9EC7-4BC2-B901-72D860B6EA8F}" presName="sibTrans" presStyleLbl="sibTrans2D1" presStyleIdx="0" presStyleCnt="0"/>
      <dgm:spPr/>
    </dgm:pt>
    <dgm:pt modelId="{58C2B2D5-E6AA-4404-A5BD-749CB25172D5}" type="pres">
      <dgm:prSet presAssocID="{A81DDA18-F3D3-4772-B45F-C31CED25EB39}" presName="compNode" presStyleCnt="0"/>
      <dgm:spPr/>
    </dgm:pt>
    <dgm:pt modelId="{B8D9E3FF-A263-4D62-98E9-9761745FB63E}" type="pres">
      <dgm:prSet presAssocID="{A81DDA18-F3D3-4772-B45F-C31CED25EB39}" presName="iconBgRect" presStyleLbl="bgShp" presStyleIdx="1" presStyleCnt="3"/>
      <dgm:spPr/>
    </dgm:pt>
    <dgm:pt modelId="{B4A6DBFE-BE8C-42AB-9E23-4DF2301AADB6}" type="pres">
      <dgm:prSet presAssocID="{A81DDA18-F3D3-4772-B45F-C31CED25EB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F301CB98-A679-4304-916C-2EB35E240446}" type="pres">
      <dgm:prSet presAssocID="{A81DDA18-F3D3-4772-B45F-C31CED25EB39}" presName="spaceRect" presStyleCnt="0"/>
      <dgm:spPr/>
    </dgm:pt>
    <dgm:pt modelId="{802C9FCF-50D6-49C7-AABF-A546D27E3ED9}" type="pres">
      <dgm:prSet presAssocID="{A81DDA18-F3D3-4772-B45F-C31CED25EB39}" presName="textRect" presStyleLbl="revTx" presStyleIdx="1" presStyleCnt="3">
        <dgm:presLayoutVars>
          <dgm:chMax val="1"/>
          <dgm:chPref val="1"/>
        </dgm:presLayoutVars>
      </dgm:prSet>
      <dgm:spPr/>
    </dgm:pt>
    <dgm:pt modelId="{82F96B11-73FE-4606-87A3-93236F817D66}" type="pres">
      <dgm:prSet presAssocID="{C0612345-7772-4132-82A4-36237D79863C}" presName="sibTrans" presStyleLbl="sibTrans2D1" presStyleIdx="0" presStyleCnt="0"/>
      <dgm:spPr/>
    </dgm:pt>
    <dgm:pt modelId="{4E7908A4-D214-47F4-8F73-E08B47C74137}" type="pres">
      <dgm:prSet presAssocID="{F71A1214-4C3E-47D3-BE1A-7ADF46E961AC}" presName="compNode" presStyleCnt="0"/>
      <dgm:spPr/>
    </dgm:pt>
    <dgm:pt modelId="{1E6F78A2-8284-4489-B107-601E735F5798}" type="pres">
      <dgm:prSet presAssocID="{F71A1214-4C3E-47D3-BE1A-7ADF46E961AC}" presName="iconBgRect" presStyleLbl="bgShp" presStyleIdx="2" presStyleCnt="3"/>
      <dgm:spPr/>
    </dgm:pt>
    <dgm:pt modelId="{3839DB79-7C29-4421-A4A2-AEB0C12A791C}" type="pres">
      <dgm:prSet presAssocID="{F71A1214-4C3E-47D3-BE1A-7ADF46E961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AE09666D-74E9-4A89-B067-F161BAEDFE69}" type="pres">
      <dgm:prSet presAssocID="{F71A1214-4C3E-47D3-BE1A-7ADF46E961AC}" presName="spaceRect" presStyleCnt="0"/>
      <dgm:spPr/>
    </dgm:pt>
    <dgm:pt modelId="{F485345B-1556-43EF-A51D-A4C15CE7AED4}" type="pres">
      <dgm:prSet presAssocID="{F71A1214-4C3E-47D3-BE1A-7ADF46E961AC}" presName="textRect" presStyleLbl="revTx" presStyleIdx="2" presStyleCnt="3">
        <dgm:presLayoutVars>
          <dgm:chMax val="1"/>
          <dgm:chPref val="1"/>
        </dgm:presLayoutVars>
      </dgm:prSet>
      <dgm:spPr/>
    </dgm:pt>
  </dgm:ptLst>
  <dgm:cxnLst>
    <dgm:cxn modelId="{91C47517-A23E-4692-92FC-D3CE2C775D5F}" type="presOf" srcId="{F71A1214-4C3E-47D3-BE1A-7ADF46E961AC}" destId="{F485345B-1556-43EF-A51D-A4C15CE7AED4}" srcOrd="0" destOrd="0" presId="urn:microsoft.com/office/officeart/2018/2/layout/IconCircleList"/>
    <dgm:cxn modelId="{9EF8B927-12C2-4A08-806B-0E97DCD86045}" type="presOf" srcId="{A81DDA18-F3D3-4772-B45F-C31CED25EB39}" destId="{802C9FCF-50D6-49C7-AABF-A546D27E3ED9}" srcOrd="0" destOrd="0" presId="urn:microsoft.com/office/officeart/2018/2/layout/IconCircleList"/>
    <dgm:cxn modelId="{A68CC32C-9473-4984-9D31-C0DC96316E53}" srcId="{DCB6EEF1-BE75-4979-9D11-05806E2B1898}" destId="{F71A1214-4C3E-47D3-BE1A-7ADF46E961AC}" srcOrd="2" destOrd="0" parTransId="{90B52539-0095-4E40-8FB7-CF255C68FE4E}" sibTransId="{D84E6A5F-757F-45DA-B498-F07659CD9339}"/>
    <dgm:cxn modelId="{1492643E-2729-485D-B73A-1C7E202F857B}" type="presOf" srcId="{C0612345-7772-4132-82A4-36237D79863C}" destId="{82F96B11-73FE-4606-87A3-93236F817D66}" srcOrd="0" destOrd="0" presId="urn:microsoft.com/office/officeart/2018/2/layout/IconCircleList"/>
    <dgm:cxn modelId="{B93C2A43-87E2-4947-90CC-B0ACA9259EA6}" srcId="{DCB6EEF1-BE75-4979-9D11-05806E2B1898}" destId="{A81DDA18-F3D3-4772-B45F-C31CED25EB39}" srcOrd="1" destOrd="0" parTransId="{F532BDE2-5BCF-4AAC-B1CF-FCAAFB75A385}" sibTransId="{C0612345-7772-4132-82A4-36237D79863C}"/>
    <dgm:cxn modelId="{996DD9A2-2E90-4DAB-A793-E159F7C4BDA3}" type="presOf" srcId="{DCB6EEF1-BE75-4979-9D11-05806E2B1898}" destId="{0C8D462C-9A82-4AA5-B65D-840B61A8B907}" srcOrd="0" destOrd="0" presId="urn:microsoft.com/office/officeart/2018/2/layout/IconCircleList"/>
    <dgm:cxn modelId="{A24B42BF-879B-4F23-A2F7-5B62D9F84479}" type="presOf" srcId="{1A6486C8-3F91-4D00-9827-C6B866938019}" destId="{BA72E68C-4BFA-4FE4-AA73-D89BFF0EF25C}" srcOrd="0" destOrd="0" presId="urn:microsoft.com/office/officeart/2018/2/layout/IconCircleList"/>
    <dgm:cxn modelId="{FB6A28D1-BC48-4496-90B3-3B5B03B5B433}" srcId="{DCB6EEF1-BE75-4979-9D11-05806E2B1898}" destId="{1A6486C8-3F91-4D00-9827-C6B866938019}" srcOrd="0" destOrd="0" parTransId="{21C4B9D1-3CCE-4F9B-85DB-918668DE9F54}" sibTransId="{04F6C9AF-9EC7-4BC2-B901-72D860B6EA8F}"/>
    <dgm:cxn modelId="{FDC4D1DE-A561-410D-9F1F-89C6B75C2FE5}" type="presOf" srcId="{04F6C9AF-9EC7-4BC2-B901-72D860B6EA8F}" destId="{F6735947-0EEE-4713-BD0F-6344177CDC44}" srcOrd="0" destOrd="0" presId="urn:microsoft.com/office/officeart/2018/2/layout/IconCircleList"/>
    <dgm:cxn modelId="{C2785B4B-2AF6-40E5-AB0A-D0D292A392A6}" type="presParOf" srcId="{0C8D462C-9A82-4AA5-B65D-840B61A8B907}" destId="{FD9591EE-D79C-4420-AD60-ED7D819462B1}" srcOrd="0" destOrd="0" presId="urn:microsoft.com/office/officeart/2018/2/layout/IconCircleList"/>
    <dgm:cxn modelId="{5F97044B-D274-4C69-933A-FF68D9B6D377}" type="presParOf" srcId="{FD9591EE-D79C-4420-AD60-ED7D819462B1}" destId="{2F3DEDE5-F8C0-46A0-9F71-AA8561C2E76A}" srcOrd="0" destOrd="0" presId="urn:microsoft.com/office/officeart/2018/2/layout/IconCircleList"/>
    <dgm:cxn modelId="{F411897A-B3CB-407A-A5CF-7C073CC0264D}" type="presParOf" srcId="{2F3DEDE5-F8C0-46A0-9F71-AA8561C2E76A}" destId="{BCEC1259-4CE3-45AD-8024-0AB2C9F045BC}" srcOrd="0" destOrd="0" presId="urn:microsoft.com/office/officeart/2018/2/layout/IconCircleList"/>
    <dgm:cxn modelId="{E3941976-3204-45A3-B66A-65CD54DF14F9}" type="presParOf" srcId="{2F3DEDE5-F8C0-46A0-9F71-AA8561C2E76A}" destId="{C225EF32-F367-455B-A469-A18B78FACF4B}" srcOrd="1" destOrd="0" presId="urn:microsoft.com/office/officeart/2018/2/layout/IconCircleList"/>
    <dgm:cxn modelId="{DC512FAC-7ADE-42BB-AB26-C190ACB3BB7C}" type="presParOf" srcId="{2F3DEDE5-F8C0-46A0-9F71-AA8561C2E76A}" destId="{F9C1CDAB-AA69-4649-8089-445B68AFB48E}" srcOrd="2" destOrd="0" presId="urn:microsoft.com/office/officeart/2018/2/layout/IconCircleList"/>
    <dgm:cxn modelId="{85D51108-F5F3-4E11-BFF0-BE2F998E9C2A}" type="presParOf" srcId="{2F3DEDE5-F8C0-46A0-9F71-AA8561C2E76A}" destId="{BA72E68C-4BFA-4FE4-AA73-D89BFF0EF25C}" srcOrd="3" destOrd="0" presId="urn:microsoft.com/office/officeart/2018/2/layout/IconCircleList"/>
    <dgm:cxn modelId="{63B405EF-372A-4136-A430-CFB0144F7FF0}" type="presParOf" srcId="{FD9591EE-D79C-4420-AD60-ED7D819462B1}" destId="{F6735947-0EEE-4713-BD0F-6344177CDC44}" srcOrd="1" destOrd="0" presId="urn:microsoft.com/office/officeart/2018/2/layout/IconCircleList"/>
    <dgm:cxn modelId="{A15AFA4D-9037-4669-AB47-AF8C931B5D28}" type="presParOf" srcId="{FD9591EE-D79C-4420-AD60-ED7D819462B1}" destId="{58C2B2D5-E6AA-4404-A5BD-749CB25172D5}" srcOrd="2" destOrd="0" presId="urn:microsoft.com/office/officeart/2018/2/layout/IconCircleList"/>
    <dgm:cxn modelId="{6413DBB7-2B04-4E08-BAC0-60D9C5D0208C}" type="presParOf" srcId="{58C2B2D5-E6AA-4404-A5BD-749CB25172D5}" destId="{B8D9E3FF-A263-4D62-98E9-9761745FB63E}" srcOrd="0" destOrd="0" presId="urn:microsoft.com/office/officeart/2018/2/layout/IconCircleList"/>
    <dgm:cxn modelId="{90EB3D64-9E18-4FE8-BE70-ADEE22B4A3E6}" type="presParOf" srcId="{58C2B2D5-E6AA-4404-A5BD-749CB25172D5}" destId="{B4A6DBFE-BE8C-42AB-9E23-4DF2301AADB6}" srcOrd="1" destOrd="0" presId="urn:microsoft.com/office/officeart/2018/2/layout/IconCircleList"/>
    <dgm:cxn modelId="{88B85F98-F1FA-4A06-9864-74FB737D1CE7}" type="presParOf" srcId="{58C2B2D5-E6AA-4404-A5BD-749CB25172D5}" destId="{F301CB98-A679-4304-916C-2EB35E240446}" srcOrd="2" destOrd="0" presId="urn:microsoft.com/office/officeart/2018/2/layout/IconCircleList"/>
    <dgm:cxn modelId="{59723AE8-E0CD-4954-B372-48FB99F481E4}" type="presParOf" srcId="{58C2B2D5-E6AA-4404-A5BD-749CB25172D5}" destId="{802C9FCF-50D6-49C7-AABF-A546D27E3ED9}" srcOrd="3" destOrd="0" presId="urn:microsoft.com/office/officeart/2018/2/layout/IconCircleList"/>
    <dgm:cxn modelId="{4B64A2E5-007A-4075-9A52-A18F2B41552B}" type="presParOf" srcId="{FD9591EE-D79C-4420-AD60-ED7D819462B1}" destId="{82F96B11-73FE-4606-87A3-93236F817D66}" srcOrd="3" destOrd="0" presId="urn:microsoft.com/office/officeart/2018/2/layout/IconCircleList"/>
    <dgm:cxn modelId="{15E6A460-514C-49DF-9416-1A0F5F321B04}" type="presParOf" srcId="{FD9591EE-D79C-4420-AD60-ED7D819462B1}" destId="{4E7908A4-D214-47F4-8F73-E08B47C74137}" srcOrd="4" destOrd="0" presId="urn:microsoft.com/office/officeart/2018/2/layout/IconCircleList"/>
    <dgm:cxn modelId="{B47865AB-B58A-4F25-8D63-DC3358AAE246}" type="presParOf" srcId="{4E7908A4-D214-47F4-8F73-E08B47C74137}" destId="{1E6F78A2-8284-4489-B107-601E735F5798}" srcOrd="0" destOrd="0" presId="urn:microsoft.com/office/officeart/2018/2/layout/IconCircleList"/>
    <dgm:cxn modelId="{77112990-161E-492E-A34E-96A0684C2836}" type="presParOf" srcId="{4E7908A4-D214-47F4-8F73-E08B47C74137}" destId="{3839DB79-7C29-4421-A4A2-AEB0C12A791C}" srcOrd="1" destOrd="0" presId="urn:microsoft.com/office/officeart/2018/2/layout/IconCircleList"/>
    <dgm:cxn modelId="{7F98699F-6333-48E1-B033-DB159C860453}" type="presParOf" srcId="{4E7908A4-D214-47F4-8F73-E08B47C74137}" destId="{AE09666D-74E9-4A89-B067-F161BAEDFE69}" srcOrd="2" destOrd="0" presId="urn:microsoft.com/office/officeart/2018/2/layout/IconCircleList"/>
    <dgm:cxn modelId="{BE609883-F9BD-4BE8-8980-BDF64AB72682}" type="presParOf" srcId="{4E7908A4-D214-47F4-8F73-E08B47C74137}" destId="{F485345B-1556-43EF-A51D-A4C15CE7AED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72B9C-2A9D-4595-B082-7F82145A0B42}" type="doc">
      <dgm:prSet loTypeId="urn:microsoft.com/office/officeart/2005/8/layout/hierarchy1" loCatId="hierarchy" qsTypeId="urn:microsoft.com/office/officeart/2005/8/quickstyle/simple5" qsCatId="simple" csTypeId="urn:microsoft.com/office/officeart/2005/8/colors/colorful2" csCatId="colorful"/>
      <dgm:spPr/>
      <dgm:t>
        <a:bodyPr/>
        <a:lstStyle/>
        <a:p>
          <a:endParaRPr lang="en-US"/>
        </a:p>
      </dgm:t>
    </dgm:pt>
    <dgm:pt modelId="{27F05D47-3B9A-4514-8A47-0A33D2D46714}">
      <dgm:prSet/>
      <dgm:spPr/>
      <dgm:t>
        <a:bodyPr/>
        <a:lstStyle/>
        <a:p>
          <a:r>
            <a:rPr lang="en-US" baseline="0"/>
            <a:t>You will have 2 opportunities to retake the assessments if you choose to do so</a:t>
          </a:r>
          <a:endParaRPr lang="en-US"/>
        </a:p>
      </dgm:t>
    </dgm:pt>
    <dgm:pt modelId="{50D5FAF0-45A1-4957-902C-91E1943B68FB}" type="parTrans" cxnId="{71276A1A-6267-40DE-A9BA-C408EC416F61}">
      <dgm:prSet/>
      <dgm:spPr/>
      <dgm:t>
        <a:bodyPr/>
        <a:lstStyle/>
        <a:p>
          <a:endParaRPr lang="en-US"/>
        </a:p>
      </dgm:t>
    </dgm:pt>
    <dgm:pt modelId="{50FEBEB0-9882-46F7-9CB9-B90208ED6C87}" type="sibTrans" cxnId="{71276A1A-6267-40DE-A9BA-C408EC416F61}">
      <dgm:prSet/>
      <dgm:spPr/>
      <dgm:t>
        <a:bodyPr/>
        <a:lstStyle/>
        <a:p>
          <a:endParaRPr lang="en-US"/>
        </a:p>
      </dgm:t>
    </dgm:pt>
    <dgm:pt modelId="{A99B59A6-496B-4F5B-9260-D0C18B2EAF2F}">
      <dgm:prSet/>
      <dgm:spPr/>
      <dgm:t>
        <a:bodyPr/>
        <a:lstStyle/>
        <a:p>
          <a:r>
            <a:rPr lang="en-US" baseline="0"/>
            <a:t>Retake sessions will be in April and November (no sessions in June)</a:t>
          </a:r>
          <a:endParaRPr lang="en-US"/>
        </a:p>
      </dgm:t>
    </dgm:pt>
    <dgm:pt modelId="{92B50FBC-B7D1-4F4C-9E45-CDB6054C601B}" type="parTrans" cxnId="{EAC59FC7-C6EE-4DAD-9A53-033436645F68}">
      <dgm:prSet/>
      <dgm:spPr/>
      <dgm:t>
        <a:bodyPr/>
        <a:lstStyle/>
        <a:p>
          <a:endParaRPr lang="en-US"/>
        </a:p>
      </dgm:t>
    </dgm:pt>
    <dgm:pt modelId="{CAE5D019-43DE-477B-ABF1-42CE7312C91D}" type="sibTrans" cxnId="{EAC59FC7-C6EE-4DAD-9A53-033436645F68}">
      <dgm:prSet/>
      <dgm:spPr/>
      <dgm:t>
        <a:bodyPr/>
        <a:lstStyle/>
        <a:p>
          <a:endParaRPr lang="en-US"/>
        </a:p>
      </dgm:t>
    </dgm:pt>
    <dgm:pt modelId="{029A6C19-5044-44DE-9144-DD6EDE62E0D1}" type="pres">
      <dgm:prSet presAssocID="{78472B9C-2A9D-4595-B082-7F82145A0B42}" presName="hierChild1" presStyleCnt="0">
        <dgm:presLayoutVars>
          <dgm:chPref val="1"/>
          <dgm:dir/>
          <dgm:animOne val="branch"/>
          <dgm:animLvl val="lvl"/>
          <dgm:resizeHandles/>
        </dgm:presLayoutVars>
      </dgm:prSet>
      <dgm:spPr/>
    </dgm:pt>
    <dgm:pt modelId="{B1E478D4-06B7-4F57-A6E3-F4B4D494EC30}" type="pres">
      <dgm:prSet presAssocID="{27F05D47-3B9A-4514-8A47-0A33D2D46714}" presName="hierRoot1" presStyleCnt="0"/>
      <dgm:spPr/>
    </dgm:pt>
    <dgm:pt modelId="{CDC15B91-4D76-4E32-A596-158A5498E6C4}" type="pres">
      <dgm:prSet presAssocID="{27F05D47-3B9A-4514-8A47-0A33D2D46714}" presName="composite" presStyleCnt="0"/>
      <dgm:spPr/>
    </dgm:pt>
    <dgm:pt modelId="{7E8C548D-1182-4031-87AC-1F385AC65547}" type="pres">
      <dgm:prSet presAssocID="{27F05D47-3B9A-4514-8A47-0A33D2D46714}" presName="background" presStyleLbl="node0" presStyleIdx="0" presStyleCnt="2"/>
      <dgm:spPr/>
    </dgm:pt>
    <dgm:pt modelId="{54291C29-3E05-41E9-A633-A8A710C408FF}" type="pres">
      <dgm:prSet presAssocID="{27F05D47-3B9A-4514-8A47-0A33D2D46714}" presName="text" presStyleLbl="fgAcc0" presStyleIdx="0" presStyleCnt="2">
        <dgm:presLayoutVars>
          <dgm:chPref val="3"/>
        </dgm:presLayoutVars>
      </dgm:prSet>
      <dgm:spPr/>
    </dgm:pt>
    <dgm:pt modelId="{A0BBEC0E-73B8-4DF3-9C6A-83E37444AC36}" type="pres">
      <dgm:prSet presAssocID="{27F05D47-3B9A-4514-8A47-0A33D2D46714}" presName="hierChild2" presStyleCnt="0"/>
      <dgm:spPr/>
    </dgm:pt>
    <dgm:pt modelId="{68636DB6-B252-4A3E-ACF2-4FC96142EE90}" type="pres">
      <dgm:prSet presAssocID="{A99B59A6-496B-4F5B-9260-D0C18B2EAF2F}" presName="hierRoot1" presStyleCnt="0"/>
      <dgm:spPr/>
    </dgm:pt>
    <dgm:pt modelId="{818BB244-47F8-4C96-878E-4271975CEBF0}" type="pres">
      <dgm:prSet presAssocID="{A99B59A6-496B-4F5B-9260-D0C18B2EAF2F}" presName="composite" presStyleCnt="0"/>
      <dgm:spPr/>
    </dgm:pt>
    <dgm:pt modelId="{EC7D8D7B-9ECC-4342-BC91-69D78BC92162}" type="pres">
      <dgm:prSet presAssocID="{A99B59A6-496B-4F5B-9260-D0C18B2EAF2F}" presName="background" presStyleLbl="node0" presStyleIdx="1" presStyleCnt="2"/>
      <dgm:spPr/>
    </dgm:pt>
    <dgm:pt modelId="{411B49D5-6F9C-4834-A899-AD073D713C2B}" type="pres">
      <dgm:prSet presAssocID="{A99B59A6-496B-4F5B-9260-D0C18B2EAF2F}" presName="text" presStyleLbl="fgAcc0" presStyleIdx="1" presStyleCnt="2">
        <dgm:presLayoutVars>
          <dgm:chPref val="3"/>
        </dgm:presLayoutVars>
      </dgm:prSet>
      <dgm:spPr/>
    </dgm:pt>
    <dgm:pt modelId="{E14BF61B-1D01-447E-ACCE-8A781097AFE8}" type="pres">
      <dgm:prSet presAssocID="{A99B59A6-496B-4F5B-9260-D0C18B2EAF2F}" presName="hierChild2" presStyleCnt="0"/>
      <dgm:spPr/>
    </dgm:pt>
  </dgm:ptLst>
  <dgm:cxnLst>
    <dgm:cxn modelId="{71276A1A-6267-40DE-A9BA-C408EC416F61}" srcId="{78472B9C-2A9D-4595-B082-7F82145A0B42}" destId="{27F05D47-3B9A-4514-8A47-0A33D2D46714}" srcOrd="0" destOrd="0" parTransId="{50D5FAF0-45A1-4957-902C-91E1943B68FB}" sibTransId="{50FEBEB0-9882-46F7-9CB9-B90208ED6C87}"/>
    <dgm:cxn modelId="{FBF93551-83DE-4C8C-B2AB-623274C5D4DF}" type="presOf" srcId="{27F05D47-3B9A-4514-8A47-0A33D2D46714}" destId="{54291C29-3E05-41E9-A633-A8A710C408FF}" srcOrd="0" destOrd="0" presId="urn:microsoft.com/office/officeart/2005/8/layout/hierarchy1"/>
    <dgm:cxn modelId="{412BD677-7C62-4371-88B3-A58A8CB81E0C}" type="presOf" srcId="{78472B9C-2A9D-4595-B082-7F82145A0B42}" destId="{029A6C19-5044-44DE-9144-DD6EDE62E0D1}" srcOrd="0" destOrd="0" presId="urn:microsoft.com/office/officeart/2005/8/layout/hierarchy1"/>
    <dgm:cxn modelId="{EAC59FC7-C6EE-4DAD-9A53-033436645F68}" srcId="{78472B9C-2A9D-4595-B082-7F82145A0B42}" destId="{A99B59A6-496B-4F5B-9260-D0C18B2EAF2F}" srcOrd="1" destOrd="0" parTransId="{92B50FBC-B7D1-4F4C-9E45-CDB6054C601B}" sibTransId="{CAE5D019-43DE-477B-ABF1-42CE7312C91D}"/>
    <dgm:cxn modelId="{238BEFDF-42CA-4023-84CF-BAF8315B0244}" type="presOf" srcId="{A99B59A6-496B-4F5B-9260-D0C18B2EAF2F}" destId="{411B49D5-6F9C-4834-A899-AD073D713C2B}" srcOrd="0" destOrd="0" presId="urn:microsoft.com/office/officeart/2005/8/layout/hierarchy1"/>
    <dgm:cxn modelId="{B2ED8ECB-D7A7-44A5-8A3E-BEDD518D9DA6}" type="presParOf" srcId="{029A6C19-5044-44DE-9144-DD6EDE62E0D1}" destId="{B1E478D4-06B7-4F57-A6E3-F4B4D494EC30}" srcOrd="0" destOrd="0" presId="urn:microsoft.com/office/officeart/2005/8/layout/hierarchy1"/>
    <dgm:cxn modelId="{33EAA4B4-EAB4-4ED4-BE47-94660AA9EF67}" type="presParOf" srcId="{B1E478D4-06B7-4F57-A6E3-F4B4D494EC30}" destId="{CDC15B91-4D76-4E32-A596-158A5498E6C4}" srcOrd="0" destOrd="0" presId="urn:microsoft.com/office/officeart/2005/8/layout/hierarchy1"/>
    <dgm:cxn modelId="{559E0ADA-01BE-4D7F-8D20-7D999EB3DDFB}" type="presParOf" srcId="{CDC15B91-4D76-4E32-A596-158A5498E6C4}" destId="{7E8C548D-1182-4031-87AC-1F385AC65547}" srcOrd="0" destOrd="0" presId="urn:microsoft.com/office/officeart/2005/8/layout/hierarchy1"/>
    <dgm:cxn modelId="{99A04BA4-1AE0-4FD3-812B-94A9AC91BBF0}" type="presParOf" srcId="{CDC15B91-4D76-4E32-A596-158A5498E6C4}" destId="{54291C29-3E05-41E9-A633-A8A710C408FF}" srcOrd="1" destOrd="0" presId="urn:microsoft.com/office/officeart/2005/8/layout/hierarchy1"/>
    <dgm:cxn modelId="{CCF37836-9CC3-4662-A348-C41D8A8957E0}" type="presParOf" srcId="{B1E478D4-06B7-4F57-A6E3-F4B4D494EC30}" destId="{A0BBEC0E-73B8-4DF3-9C6A-83E37444AC36}" srcOrd="1" destOrd="0" presId="urn:microsoft.com/office/officeart/2005/8/layout/hierarchy1"/>
    <dgm:cxn modelId="{E9156EC7-72F0-4A0B-ABA4-1827EA5D04A6}" type="presParOf" srcId="{029A6C19-5044-44DE-9144-DD6EDE62E0D1}" destId="{68636DB6-B252-4A3E-ACF2-4FC96142EE90}" srcOrd="1" destOrd="0" presId="urn:microsoft.com/office/officeart/2005/8/layout/hierarchy1"/>
    <dgm:cxn modelId="{6AA27197-4E92-4782-9E97-2DD3B1462DBD}" type="presParOf" srcId="{68636DB6-B252-4A3E-ACF2-4FC96142EE90}" destId="{818BB244-47F8-4C96-878E-4271975CEBF0}" srcOrd="0" destOrd="0" presId="urn:microsoft.com/office/officeart/2005/8/layout/hierarchy1"/>
    <dgm:cxn modelId="{8BB1484F-DCDD-44B7-9A4E-7748DD66FCEE}" type="presParOf" srcId="{818BB244-47F8-4C96-878E-4271975CEBF0}" destId="{EC7D8D7B-9ECC-4342-BC91-69D78BC92162}" srcOrd="0" destOrd="0" presId="urn:microsoft.com/office/officeart/2005/8/layout/hierarchy1"/>
    <dgm:cxn modelId="{D5469BA6-238B-4B42-A4F1-907C49DB6D14}" type="presParOf" srcId="{818BB244-47F8-4C96-878E-4271975CEBF0}" destId="{411B49D5-6F9C-4834-A899-AD073D713C2B}" srcOrd="1" destOrd="0" presId="urn:microsoft.com/office/officeart/2005/8/layout/hierarchy1"/>
    <dgm:cxn modelId="{469B4FD1-22AD-475B-A59B-A48FB51E496C}" type="presParOf" srcId="{68636DB6-B252-4A3E-ACF2-4FC96142EE90}" destId="{E14BF61B-1D01-447E-ACCE-8A781097AF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F3D75-E454-4C88-8BC4-56DBD0ACE323}">
      <dsp:nvSpPr>
        <dsp:cNvPr id="0" name=""/>
        <dsp:cNvSpPr/>
      </dsp:nvSpPr>
      <dsp:spPr>
        <a:xfrm>
          <a:off x="0" y="5036"/>
          <a:ext cx="6506304" cy="11366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C8A18-7E8E-4241-BE7E-770D9FE2DC47}">
      <dsp:nvSpPr>
        <dsp:cNvPr id="0" name=""/>
        <dsp:cNvSpPr/>
      </dsp:nvSpPr>
      <dsp:spPr>
        <a:xfrm>
          <a:off x="343834" y="260780"/>
          <a:ext cx="625763" cy="625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42906E6-5718-4793-AAA4-18AF53D996B4}">
      <dsp:nvSpPr>
        <dsp:cNvPr id="0" name=""/>
        <dsp:cNvSpPr/>
      </dsp:nvSpPr>
      <dsp:spPr>
        <a:xfrm>
          <a:off x="1313432" y="5036"/>
          <a:ext cx="5172644"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1066800">
            <a:lnSpc>
              <a:spcPct val="90000"/>
            </a:lnSpc>
            <a:spcBef>
              <a:spcPct val="0"/>
            </a:spcBef>
            <a:spcAft>
              <a:spcPct val="35000"/>
            </a:spcAft>
            <a:buNone/>
          </a:pPr>
          <a:r>
            <a:rPr lang="en-US" sz="2400" kern="1200" dirty="0"/>
            <a:t>The assessment is delivered online and has three essential components: </a:t>
          </a:r>
        </a:p>
      </dsp:txBody>
      <dsp:txXfrm>
        <a:off x="1313432" y="5036"/>
        <a:ext cx="5172644" cy="1172161"/>
      </dsp:txXfrm>
    </dsp:sp>
    <dsp:sp modelId="{CD9614E5-37C0-4523-82F5-A9E919FC2812}">
      <dsp:nvSpPr>
        <dsp:cNvPr id="0" name=""/>
        <dsp:cNvSpPr/>
      </dsp:nvSpPr>
      <dsp:spPr>
        <a:xfrm>
          <a:off x="0" y="1470238"/>
          <a:ext cx="6506304" cy="11366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95AA2-93C0-4F8C-A61A-92B043F0D46D}">
      <dsp:nvSpPr>
        <dsp:cNvPr id="0" name=""/>
        <dsp:cNvSpPr/>
      </dsp:nvSpPr>
      <dsp:spPr>
        <a:xfrm>
          <a:off x="343834" y="1725982"/>
          <a:ext cx="625763" cy="625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FD6CACA-B9F8-4A6A-9E3F-9F5EB1836D56}">
      <dsp:nvSpPr>
        <dsp:cNvPr id="0" name=""/>
        <dsp:cNvSpPr/>
      </dsp:nvSpPr>
      <dsp:spPr>
        <a:xfrm>
          <a:off x="1313432" y="1470238"/>
          <a:ext cx="5172644"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90000"/>
            </a:lnSpc>
            <a:spcBef>
              <a:spcPct val="0"/>
            </a:spcBef>
            <a:spcAft>
              <a:spcPct val="35000"/>
            </a:spcAft>
            <a:buNone/>
          </a:pPr>
          <a:r>
            <a:rPr lang="en-US" sz="2000" b="1" kern="1200" dirty="0"/>
            <a:t>1. Common component: </a:t>
          </a:r>
          <a:r>
            <a:rPr lang="en-US" sz="2000" kern="1200" dirty="0"/>
            <a:t>24 multiple choice questions completed online by all students. </a:t>
          </a:r>
        </a:p>
      </dsp:txBody>
      <dsp:txXfrm>
        <a:off x="1313432" y="1470238"/>
        <a:ext cx="5172644" cy="1172161"/>
      </dsp:txXfrm>
    </dsp:sp>
    <dsp:sp modelId="{4269BD3C-7708-4D1B-9514-EE5ED158C89A}">
      <dsp:nvSpPr>
        <dsp:cNvPr id="0" name=""/>
        <dsp:cNvSpPr/>
      </dsp:nvSpPr>
      <dsp:spPr>
        <a:xfrm>
          <a:off x="0" y="2935440"/>
          <a:ext cx="6506304" cy="113664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0A4E4-844C-4F35-A598-6275A2E662FE}">
      <dsp:nvSpPr>
        <dsp:cNvPr id="0" name=""/>
        <dsp:cNvSpPr/>
      </dsp:nvSpPr>
      <dsp:spPr>
        <a:xfrm>
          <a:off x="343834" y="3191184"/>
          <a:ext cx="625763" cy="6251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2523212-CFB1-4E9D-8CF1-B92DC1B6EAD2}">
      <dsp:nvSpPr>
        <dsp:cNvPr id="0" name=""/>
        <dsp:cNvSpPr/>
      </dsp:nvSpPr>
      <dsp:spPr>
        <a:xfrm>
          <a:off x="1313432" y="2935440"/>
          <a:ext cx="5172644"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00100">
            <a:lnSpc>
              <a:spcPct val="90000"/>
            </a:lnSpc>
            <a:spcBef>
              <a:spcPct val="0"/>
            </a:spcBef>
            <a:spcAft>
              <a:spcPct val="35000"/>
            </a:spcAft>
            <a:buNone/>
          </a:pPr>
          <a:r>
            <a:rPr lang="en-US" sz="1800" b="1" kern="1200" dirty="0"/>
            <a:t>2. Student-choice component: </a:t>
          </a:r>
          <a:r>
            <a:rPr lang="en-US" sz="1800" kern="1200" dirty="0"/>
            <a:t>Two written response questions completed on paper. Students pick 2 of 4 possible questions and take their analysis deeper. </a:t>
          </a:r>
        </a:p>
      </dsp:txBody>
      <dsp:txXfrm>
        <a:off x="1313432" y="2935440"/>
        <a:ext cx="5172644" cy="1172161"/>
      </dsp:txXfrm>
    </dsp:sp>
    <dsp:sp modelId="{B12C0910-9E25-4F2C-9F4C-E739EA659CDD}">
      <dsp:nvSpPr>
        <dsp:cNvPr id="0" name=""/>
        <dsp:cNvSpPr/>
      </dsp:nvSpPr>
      <dsp:spPr>
        <a:xfrm>
          <a:off x="0" y="4400642"/>
          <a:ext cx="6506304" cy="113664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E679B-D6D4-4911-AFE1-ABE2F39F8081}">
      <dsp:nvSpPr>
        <dsp:cNvPr id="0" name=""/>
        <dsp:cNvSpPr/>
      </dsp:nvSpPr>
      <dsp:spPr>
        <a:xfrm>
          <a:off x="343834" y="4656386"/>
          <a:ext cx="625763" cy="6251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364F98A-F6F5-4CF9-9251-89C9996E5061}">
      <dsp:nvSpPr>
        <dsp:cNvPr id="0" name=""/>
        <dsp:cNvSpPr/>
      </dsp:nvSpPr>
      <dsp:spPr>
        <a:xfrm>
          <a:off x="1313432" y="4400642"/>
          <a:ext cx="5172644"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711200">
            <a:lnSpc>
              <a:spcPct val="90000"/>
            </a:lnSpc>
            <a:spcBef>
              <a:spcPct val="0"/>
            </a:spcBef>
            <a:spcAft>
              <a:spcPct val="35000"/>
            </a:spcAft>
            <a:buNone/>
          </a:pPr>
          <a:r>
            <a:rPr lang="en-US" sz="1600" b="1" kern="1200" dirty="0"/>
            <a:t>3. Self-reflection component: </a:t>
          </a:r>
          <a:r>
            <a:rPr lang="en-US" sz="1600" kern="1200" dirty="0"/>
            <a:t>These questions ask the student to reflect on their experience with the assessment. This portion is completed online and is not marked.</a:t>
          </a:r>
        </a:p>
      </dsp:txBody>
      <dsp:txXfrm>
        <a:off x="1313432" y="4400642"/>
        <a:ext cx="5172644" cy="1172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F3D75-E454-4C88-8BC4-56DBD0ACE323}">
      <dsp:nvSpPr>
        <dsp:cNvPr id="0" name=""/>
        <dsp:cNvSpPr/>
      </dsp:nvSpPr>
      <dsp:spPr>
        <a:xfrm>
          <a:off x="0" y="5036"/>
          <a:ext cx="6506304" cy="11032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C8A18-7E8E-4241-BE7E-770D9FE2DC47}">
      <dsp:nvSpPr>
        <dsp:cNvPr id="0" name=""/>
        <dsp:cNvSpPr/>
      </dsp:nvSpPr>
      <dsp:spPr>
        <a:xfrm>
          <a:off x="333721" y="253258"/>
          <a:ext cx="607359" cy="606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42906E6-5718-4793-AAA4-18AF53D996B4}">
      <dsp:nvSpPr>
        <dsp:cNvPr id="0" name=""/>
        <dsp:cNvSpPr/>
      </dsp:nvSpPr>
      <dsp:spPr>
        <a:xfrm>
          <a:off x="1274801" y="5036"/>
          <a:ext cx="5192889"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1066800">
            <a:lnSpc>
              <a:spcPct val="90000"/>
            </a:lnSpc>
            <a:spcBef>
              <a:spcPct val="0"/>
            </a:spcBef>
            <a:spcAft>
              <a:spcPct val="35000"/>
            </a:spcAft>
            <a:buNone/>
          </a:pPr>
          <a:r>
            <a:rPr lang="en-US" sz="2400" kern="1200" dirty="0"/>
            <a:t>The assessment is delivered online and has three essential components: </a:t>
          </a:r>
        </a:p>
      </dsp:txBody>
      <dsp:txXfrm>
        <a:off x="1274801" y="5036"/>
        <a:ext cx="5192889" cy="1172161"/>
      </dsp:txXfrm>
    </dsp:sp>
    <dsp:sp modelId="{CD9614E5-37C0-4523-82F5-A9E919FC2812}">
      <dsp:nvSpPr>
        <dsp:cNvPr id="0" name=""/>
        <dsp:cNvSpPr/>
      </dsp:nvSpPr>
      <dsp:spPr>
        <a:xfrm>
          <a:off x="0" y="1470238"/>
          <a:ext cx="6506304" cy="11032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95AA2-93C0-4F8C-A61A-92B043F0D46D}">
      <dsp:nvSpPr>
        <dsp:cNvPr id="0" name=""/>
        <dsp:cNvSpPr/>
      </dsp:nvSpPr>
      <dsp:spPr>
        <a:xfrm>
          <a:off x="333721" y="1718460"/>
          <a:ext cx="607359" cy="606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FD6CACA-B9F8-4A6A-9E3F-9F5EB1836D56}">
      <dsp:nvSpPr>
        <dsp:cNvPr id="0" name=""/>
        <dsp:cNvSpPr/>
      </dsp:nvSpPr>
      <dsp:spPr>
        <a:xfrm>
          <a:off x="1274801" y="1470238"/>
          <a:ext cx="5192889"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90000"/>
            </a:lnSpc>
            <a:spcBef>
              <a:spcPct val="0"/>
            </a:spcBef>
            <a:spcAft>
              <a:spcPct val="35000"/>
            </a:spcAft>
            <a:buNone/>
          </a:pPr>
          <a:r>
            <a:rPr lang="en-US" sz="2000" b="1" kern="1200" dirty="0"/>
            <a:t>Part A. </a:t>
          </a:r>
          <a:r>
            <a:rPr lang="en-US" sz="2000" b="0" kern="1200" dirty="0"/>
            <a:t>14</a:t>
          </a:r>
          <a:r>
            <a:rPr lang="en-US" sz="2000" kern="1200" dirty="0"/>
            <a:t> multiple choice questions</a:t>
          </a:r>
        </a:p>
        <a:p>
          <a:pPr marL="0" lvl="0" indent="0" algn="l" defTabSz="889000">
            <a:lnSpc>
              <a:spcPct val="90000"/>
            </a:lnSpc>
            <a:spcBef>
              <a:spcPct val="0"/>
            </a:spcBef>
            <a:spcAft>
              <a:spcPct val="35000"/>
            </a:spcAft>
            <a:buNone/>
          </a:pPr>
          <a:r>
            <a:rPr lang="en-US" sz="2000" kern="1200" dirty="0"/>
            <a:t>1 short answer question  (6 marks) </a:t>
          </a:r>
        </a:p>
        <a:p>
          <a:pPr marL="0" lvl="0" indent="0" algn="l" defTabSz="889000">
            <a:lnSpc>
              <a:spcPct val="90000"/>
            </a:lnSpc>
            <a:spcBef>
              <a:spcPct val="0"/>
            </a:spcBef>
            <a:spcAft>
              <a:spcPct val="35000"/>
            </a:spcAft>
            <a:buNone/>
          </a:pPr>
          <a:r>
            <a:rPr lang="en-US" sz="2000" kern="1200" dirty="0"/>
            <a:t>1 essay question (12 marks)</a:t>
          </a:r>
        </a:p>
      </dsp:txBody>
      <dsp:txXfrm>
        <a:off x="1274801" y="1470238"/>
        <a:ext cx="5192889" cy="1172161"/>
      </dsp:txXfrm>
    </dsp:sp>
    <dsp:sp modelId="{4269BD3C-7708-4D1B-9514-EE5ED158C89A}">
      <dsp:nvSpPr>
        <dsp:cNvPr id="0" name=""/>
        <dsp:cNvSpPr/>
      </dsp:nvSpPr>
      <dsp:spPr>
        <a:xfrm>
          <a:off x="0" y="2935440"/>
          <a:ext cx="6506304" cy="11032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0A4E4-844C-4F35-A598-6275A2E662FE}">
      <dsp:nvSpPr>
        <dsp:cNvPr id="0" name=""/>
        <dsp:cNvSpPr/>
      </dsp:nvSpPr>
      <dsp:spPr>
        <a:xfrm>
          <a:off x="333721" y="3183662"/>
          <a:ext cx="607359" cy="606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2523212-CFB1-4E9D-8CF1-B92DC1B6EAD2}">
      <dsp:nvSpPr>
        <dsp:cNvPr id="0" name=""/>
        <dsp:cNvSpPr/>
      </dsp:nvSpPr>
      <dsp:spPr>
        <a:xfrm>
          <a:off x="1274801" y="2935440"/>
          <a:ext cx="5192889"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90000"/>
            </a:lnSpc>
            <a:spcBef>
              <a:spcPct val="0"/>
            </a:spcBef>
            <a:spcAft>
              <a:spcPct val="35000"/>
            </a:spcAft>
            <a:buNone/>
          </a:pPr>
          <a:r>
            <a:rPr lang="en-US" sz="2000" b="1" kern="1200" dirty="0"/>
            <a:t>Part B. </a:t>
          </a:r>
          <a:r>
            <a:rPr lang="en-US" sz="2000" b="0" kern="1200" dirty="0"/>
            <a:t>14</a:t>
          </a:r>
          <a:r>
            <a:rPr lang="en-US" sz="2000" kern="1200" dirty="0"/>
            <a:t> multiple choice questions </a:t>
          </a:r>
        </a:p>
        <a:p>
          <a:pPr marL="0" lvl="0" indent="0" algn="l" defTabSz="889000">
            <a:lnSpc>
              <a:spcPct val="90000"/>
            </a:lnSpc>
            <a:spcBef>
              <a:spcPct val="0"/>
            </a:spcBef>
            <a:spcAft>
              <a:spcPct val="35000"/>
            </a:spcAft>
            <a:buNone/>
          </a:pPr>
          <a:r>
            <a:rPr lang="en-US" sz="2000" kern="1200" dirty="0"/>
            <a:t>1 essay question (12 marks)</a:t>
          </a:r>
        </a:p>
      </dsp:txBody>
      <dsp:txXfrm>
        <a:off x="1274801" y="2935440"/>
        <a:ext cx="5192889" cy="1172161"/>
      </dsp:txXfrm>
    </dsp:sp>
    <dsp:sp modelId="{B12C0910-9E25-4F2C-9F4C-E739EA659CDD}">
      <dsp:nvSpPr>
        <dsp:cNvPr id="0" name=""/>
        <dsp:cNvSpPr/>
      </dsp:nvSpPr>
      <dsp:spPr>
        <a:xfrm>
          <a:off x="0" y="4400642"/>
          <a:ext cx="6506304" cy="11032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E679B-D6D4-4911-AFE1-ABE2F39F8081}">
      <dsp:nvSpPr>
        <dsp:cNvPr id="0" name=""/>
        <dsp:cNvSpPr/>
      </dsp:nvSpPr>
      <dsp:spPr>
        <a:xfrm>
          <a:off x="333721" y="4648864"/>
          <a:ext cx="607359" cy="606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364F98A-F6F5-4CF9-9251-89C9996E5061}">
      <dsp:nvSpPr>
        <dsp:cNvPr id="0" name=""/>
        <dsp:cNvSpPr/>
      </dsp:nvSpPr>
      <dsp:spPr>
        <a:xfrm>
          <a:off x="1274801" y="4400642"/>
          <a:ext cx="5192889" cy="117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54" tIns="124054" rIns="124054" bIns="124054" numCol="1" spcCol="1270" anchor="ctr" anchorCtr="0">
          <a:noAutofit/>
        </a:bodyPr>
        <a:lstStyle/>
        <a:p>
          <a:pPr marL="0" lvl="0" indent="0" algn="l" defTabSz="889000">
            <a:lnSpc>
              <a:spcPct val="90000"/>
            </a:lnSpc>
            <a:spcBef>
              <a:spcPct val="0"/>
            </a:spcBef>
            <a:spcAft>
              <a:spcPct val="35000"/>
            </a:spcAft>
            <a:buNone/>
          </a:pPr>
          <a:r>
            <a:rPr lang="en-US" sz="2000" b="1" kern="1200" dirty="0"/>
            <a:t>3. Self-reflection component: </a:t>
          </a:r>
          <a:r>
            <a:rPr lang="en-US" sz="2000" kern="1200" dirty="0"/>
            <a:t>These questions ask the student to reflect on their experience with the assessment. This portion is completed online and is not marked.</a:t>
          </a:r>
        </a:p>
      </dsp:txBody>
      <dsp:txXfrm>
        <a:off x="1274801" y="4400642"/>
        <a:ext cx="5192889" cy="1172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C1259-4CE3-45AD-8024-0AB2C9F045BC}">
      <dsp:nvSpPr>
        <dsp:cNvPr id="0" name=""/>
        <dsp:cNvSpPr/>
      </dsp:nvSpPr>
      <dsp:spPr>
        <a:xfrm>
          <a:off x="33048" y="1344986"/>
          <a:ext cx="891427" cy="89142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5EF32-F367-455B-A469-A18B78FACF4B}">
      <dsp:nvSpPr>
        <dsp:cNvPr id="0" name=""/>
        <dsp:cNvSpPr/>
      </dsp:nvSpPr>
      <dsp:spPr>
        <a:xfrm>
          <a:off x="220248" y="1532186"/>
          <a:ext cx="517027" cy="517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A72E68C-4BFA-4FE4-AA73-D89BFF0EF25C}">
      <dsp:nvSpPr>
        <dsp:cNvPr id="0" name=""/>
        <dsp:cNvSpPr/>
      </dsp:nvSpPr>
      <dsp:spPr>
        <a:xfrm>
          <a:off x="1115495" y="1344986"/>
          <a:ext cx="2101220" cy="89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Pen, pencils, and eraser  </a:t>
          </a:r>
        </a:p>
      </dsp:txBody>
      <dsp:txXfrm>
        <a:off x="1115495" y="1344986"/>
        <a:ext cx="2101220" cy="891427"/>
      </dsp:txXfrm>
    </dsp:sp>
    <dsp:sp modelId="{B8D9E3FF-A263-4D62-98E9-9761745FB63E}">
      <dsp:nvSpPr>
        <dsp:cNvPr id="0" name=""/>
        <dsp:cNvSpPr/>
      </dsp:nvSpPr>
      <dsp:spPr>
        <a:xfrm>
          <a:off x="3582838" y="1344986"/>
          <a:ext cx="891427" cy="89142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A6DBFE-BE8C-42AB-9E23-4DF2301AADB6}">
      <dsp:nvSpPr>
        <dsp:cNvPr id="0" name=""/>
        <dsp:cNvSpPr/>
      </dsp:nvSpPr>
      <dsp:spPr>
        <a:xfrm>
          <a:off x="3770038" y="1532186"/>
          <a:ext cx="517027" cy="517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02C9FCF-50D6-49C7-AABF-A546D27E3ED9}">
      <dsp:nvSpPr>
        <dsp:cNvPr id="0" name=""/>
        <dsp:cNvSpPr/>
      </dsp:nvSpPr>
      <dsp:spPr>
        <a:xfrm>
          <a:off x="4665285" y="1344986"/>
          <a:ext cx="2101220" cy="89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Student ID card or acceptable photo ID</a:t>
          </a:r>
        </a:p>
      </dsp:txBody>
      <dsp:txXfrm>
        <a:off x="4665285" y="1344986"/>
        <a:ext cx="2101220" cy="891427"/>
      </dsp:txXfrm>
    </dsp:sp>
    <dsp:sp modelId="{1E6F78A2-8284-4489-B107-601E735F5798}">
      <dsp:nvSpPr>
        <dsp:cNvPr id="0" name=""/>
        <dsp:cNvSpPr/>
      </dsp:nvSpPr>
      <dsp:spPr>
        <a:xfrm>
          <a:off x="7132628" y="1344986"/>
          <a:ext cx="891427" cy="89142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9DB79-7C29-4421-A4A2-AEB0C12A791C}">
      <dsp:nvSpPr>
        <dsp:cNvPr id="0" name=""/>
        <dsp:cNvSpPr/>
      </dsp:nvSpPr>
      <dsp:spPr>
        <a:xfrm>
          <a:off x="7319828" y="1532186"/>
          <a:ext cx="517027" cy="5170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485345B-1556-43EF-A51D-A4C15CE7AED4}">
      <dsp:nvSpPr>
        <dsp:cNvPr id="0" name=""/>
        <dsp:cNvSpPr/>
      </dsp:nvSpPr>
      <dsp:spPr>
        <a:xfrm>
          <a:off x="8215075" y="1344986"/>
          <a:ext cx="2101220" cy="89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Calculator for Numeracy Assessment </a:t>
          </a:r>
          <a:r>
            <a:rPr lang="en-US" sz="2000" kern="1200" dirty="0"/>
            <a:t>(online calculator also available)</a:t>
          </a:r>
        </a:p>
      </dsp:txBody>
      <dsp:txXfrm>
        <a:off x="8215075" y="1344986"/>
        <a:ext cx="2101220" cy="891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C548D-1182-4031-87AC-1F385AC65547}">
      <dsp:nvSpPr>
        <dsp:cNvPr id="0" name=""/>
        <dsp:cNvSpPr/>
      </dsp:nvSpPr>
      <dsp:spPr>
        <a:xfrm>
          <a:off x="1172" y="267452"/>
          <a:ext cx="4113795" cy="261226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54291C29-3E05-41E9-A633-A8A710C408FF}">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baseline="0"/>
            <a:t>You will have 2 opportunities to retake the assessments if you choose to do so</a:t>
          </a:r>
          <a:endParaRPr lang="en-US" sz="3300" kern="1200"/>
        </a:p>
      </dsp:txBody>
      <dsp:txXfrm>
        <a:off x="534770" y="778196"/>
        <a:ext cx="3960775" cy="2459240"/>
      </dsp:txXfrm>
    </dsp:sp>
    <dsp:sp modelId="{EC7D8D7B-9ECC-4342-BC91-69D78BC92162}">
      <dsp:nvSpPr>
        <dsp:cNvPr id="0" name=""/>
        <dsp:cNvSpPr/>
      </dsp:nvSpPr>
      <dsp:spPr>
        <a:xfrm>
          <a:off x="5029144" y="267452"/>
          <a:ext cx="4113795" cy="2612260"/>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sp>
    <dsp:sp modelId="{411B49D5-6F9C-4834-A899-AD073D713C2B}">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6350" cap="flat" cmpd="sng" algn="in">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baseline="0"/>
            <a:t>Retake sessions will be in April and November (no sessions in June)</a:t>
          </a:r>
          <a:endParaRPr lang="en-US" sz="3300" kern="1200"/>
        </a:p>
      </dsp:txBody>
      <dsp:txXfrm>
        <a:off x="5562742" y="778196"/>
        <a:ext cx="3960775" cy="24592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D82E412-C6B1-4141-A51D-9B465291865A}" type="datetimeFigureOut">
              <a:rPr lang="en-US" smtClean="0"/>
              <a:t>1/7/2020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A32364D-7D18-401C-B156-543C16CFFF78}"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091911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2E412-C6B1-4141-A51D-9B465291865A}"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439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2E412-C6B1-4141-A51D-9B465291865A}"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337398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2E412-C6B1-4141-A51D-9B465291865A}" type="datetimeFigureOut">
              <a:rPr lang="en-US" smtClean="0"/>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123529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D82E412-C6B1-4141-A51D-9B465291865A}" type="datetimeFigureOut">
              <a:rPr lang="en-US" smtClean="0"/>
              <a:t>1/7/2020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A32364D-7D18-401C-B156-543C16CFFF7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584682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2E412-C6B1-4141-A51D-9B465291865A}" type="datetimeFigureOut">
              <a:rPr lang="en-US" smtClean="0"/>
              <a:t>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41503997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2E412-C6B1-4141-A51D-9B465291865A}" type="datetimeFigureOut">
              <a:rPr lang="en-US" smtClean="0"/>
              <a:t>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22500353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82E412-C6B1-4141-A51D-9B465291865A}" type="datetimeFigureOut">
              <a:rPr lang="en-US" smtClean="0"/>
              <a:t>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255857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2E412-C6B1-4141-A51D-9B465291865A}" type="datetimeFigureOut">
              <a:rPr lang="en-US" smtClean="0"/>
              <a:t>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2364D-7D18-401C-B156-543C16CFFF78}" type="slidenum">
              <a:rPr lang="en-US" smtClean="0"/>
              <a:t>‹#›</a:t>
            </a:fld>
            <a:endParaRPr lang="en-US"/>
          </a:p>
        </p:txBody>
      </p:sp>
    </p:spTree>
    <p:extLst>
      <p:ext uri="{BB962C8B-B14F-4D97-AF65-F5344CB8AC3E}">
        <p14:creationId xmlns:p14="http://schemas.microsoft.com/office/powerpoint/2010/main" val="21315896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82E412-C6B1-4141-A51D-9B465291865A}" type="datetimeFigureOut">
              <a:rPr lang="en-US" smtClean="0"/>
              <a:t>1/7/2020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32364D-7D18-401C-B156-543C16CFFF7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35640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82E412-C6B1-4141-A51D-9B465291865A}" type="datetimeFigureOut">
              <a:rPr lang="en-US" smtClean="0"/>
              <a:t>1/7/2020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A32364D-7D18-401C-B156-543C16CFFF7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44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D82E412-C6B1-4141-A51D-9B465291865A}" type="datetimeFigureOut">
              <a:rPr lang="en-US" smtClean="0"/>
              <a:t>1/7/2020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A32364D-7D18-401C-B156-543C16CFFF7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7490345"/>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s://curriculum.gov.bc.ca/assessment/grade-10-numeracy-assessment" TargetMode="External"/><Relationship Id="rId2" Type="http://schemas.openxmlformats.org/officeDocument/2006/relationships/hyperlink" Target="https://curriculum.gov.bc.ca/assessment/literacy-assessment/grade-10-literacy-assessm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winfosys.com/eassessment/eexams_sample.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mailto:alee@sd43.bc.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mrai@sd43.bc.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68B2-9F4C-4794-AAB3-431AF23CE31E}"/>
              </a:ext>
            </a:extLst>
          </p:cNvPr>
          <p:cNvSpPr>
            <a:spLocks noGrp="1"/>
          </p:cNvSpPr>
          <p:nvPr>
            <p:ph type="ctrTitle"/>
          </p:nvPr>
        </p:nvSpPr>
        <p:spPr>
          <a:xfrm>
            <a:off x="5282095" y="739832"/>
            <a:ext cx="5615890" cy="1989424"/>
          </a:xfrm>
        </p:spPr>
        <p:txBody>
          <a:bodyPr>
            <a:normAutofit/>
          </a:bodyPr>
          <a:lstStyle/>
          <a:p>
            <a:r>
              <a:rPr lang="en-US" sz="3400" dirty="0"/>
              <a:t>Graduation Requirement for 2022 Grads </a:t>
            </a:r>
            <a:br>
              <a:rPr lang="en-US" sz="3400" dirty="0"/>
            </a:br>
            <a:r>
              <a:rPr lang="en-US" sz="3400" dirty="0"/>
              <a:t>Numeracy 10 Assessment </a:t>
            </a:r>
            <a:br>
              <a:rPr lang="en-US" sz="3400" dirty="0"/>
            </a:br>
            <a:r>
              <a:rPr lang="en-US" sz="3400" dirty="0"/>
              <a:t>Literacy 10 Assessment </a:t>
            </a:r>
          </a:p>
        </p:txBody>
      </p:sp>
      <p:pic>
        <p:nvPicPr>
          <p:cNvPr id="18" name="Graphic 5" descr="Books">
            <a:extLst>
              <a:ext uri="{FF2B5EF4-FFF2-40B4-BE49-F238E27FC236}">
                <a16:creationId xmlns:a16="http://schemas.microsoft.com/office/drawing/2014/main" id="{58489853-AC1A-45DF-8451-B556BC81E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403" y="1425173"/>
            <a:ext cx="4207669" cy="4207669"/>
          </a:xfrm>
          <a:prstGeom prst="rect">
            <a:avLst/>
          </a:prstGeom>
        </p:spPr>
      </p:pic>
    </p:spTree>
    <p:extLst>
      <p:ext uri="{BB962C8B-B14F-4D97-AF65-F5344CB8AC3E}">
        <p14:creationId xmlns:p14="http://schemas.microsoft.com/office/powerpoint/2010/main" val="143882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AC2E-A60D-4F4E-BA6C-320442C7ECC6}"/>
              </a:ext>
            </a:extLst>
          </p:cNvPr>
          <p:cNvSpPr>
            <a:spLocks noGrp="1"/>
          </p:cNvSpPr>
          <p:nvPr>
            <p:ph type="title"/>
          </p:nvPr>
        </p:nvSpPr>
        <p:spPr>
          <a:xfrm>
            <a:off x="1371600" y="685800"/>
            <a:ext cx="9601200" cy="1485900"/>
          </a:xfrm>
        </p:spPr>
        <p:txBody>
          <a:bodyPr>
            <a:normAutofit/>
          </a:bodyPr>
          <a:lstStyle/>
          <a:p>
            <a:r>
              <a:rPr lang="en-US" dirty="0"/>
              <a:t>Can I retake the assessments?  </a:t>
            </a:r>
          </a:p>
        </p:txBody>
      </p:sp>
      <p:graphicFrame>
        <p:nvGraphicFramePr>
          <p:cNvPr id="5" name="Content Placeholder 2">
            <a:extLst>
              <a:ext uri="{FF2B5EF4-FFF2-40B4-BE49-F238E27FC236}">
                <a16:creationId xmlns:a16="http://schemas.microsoft.com/office/drawing/2014/main" id="{7EEE8E94-716F-4BAA-AEC4-C971E7D0C411}"/>
              </a:ext>
            </a:extLst>
          </p:cNvPr>
          <p:cNvGraphicFramePr>
            <a:graphicFrameLocks noGrp="1"/>
          </p:cNvGraphicFramePr>
          <p:nvPr>
            <p:ph idx="1"/>
            <p:extLst>
              <p:ext uri="{D42A27DB-BD31-4B8C-83A1-F6EECF244321}">
                <p14:modId xmlns:p14="http://schemas.microsoft.com/office/powerpoint/2010/main" val="203215118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74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45B3-FE76-47DF-818D-0C75396A15FA}"/>
              </a:ext>
            </a:extLst>
          </p:cNvPr>
          <p:cNvSpPr>
            <a:spLocks noGrp="1"/>
          </p:cNvSpPr>
          <p:nvPr>
            <p:ph type="title"/>
          </p:nvPr>
        </p:nvSpPr>
        <p:spPr>
          <a:xfrm>
            <a:off x="967902" y="1194180"/>
            <a:ext cx="3523938" cy="5020353"/>
          </a:xfrm>
        </p:spPr>
        <p:txBody>
          <a:bodyPr>
            <a:normAutofit/>
          </a:bodyPr>
          <a:lstStyle/>
          <a:p>
            <a:r>
              <a:rPr lang="en-US" dirty="0"/>
              <a:t>How can I prepare myself? </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7215B7E-5A62-449C-8128-DD8B3228796B}"/>
              </a:ext>
            </a:extLst>
          </p:cNvPr>
          <p:cNvSpPr>
            <a:spLocks noGrp="1"/>
          </p:cNvSpPr>
          <p:nvPr>
            <p:ph idx="1"/>
          </p:nvPr>
        </p:nvSpPr>
        <p:spPr>
          <a:xfrm>
            <a:off x="3441468" y="1194179"/>
            <a:ext cx="8212975" cy="5020353"/>
          </a:xfrm>
        </p:spPr>
        <p:txBody>
          <a:bodyPr>
            <a:normAutofit/>
          </a:bodyPr>
          <a:lstStyle/>
          <a:p>
            <a:r>
              <a:rPr lang="en-US" sz="2800" dirty="0"/>
              <a:t>The following links have useful information including practice assessments, marking rubrics, marker feedback, and videos</a:t>
            </a:r>
          </a:p>
          <a:p>
            <a:endParaRPr lang="en-US" sz="2800" dirty="0"/>
          </a:p>
          <a:p>
            <a:r>
              <a:rPr lang="en-US" sz="2800" dirty="0">
                <a:hlinkClick r:id="rId2"/>
              </a:rPr>
              <a:t>https://curriculum.gov.bc.ca/assessment/literacy-assessment/grade-10-literacy-assessment</a:t>
            </a:r>
            <a:endParaRPr lang="en-US" sz="2800" dirty="0"/>
          </a:p>
          <a:p>
            <a:endParaRPr lang="en-US" sz="2800" dirty="0"/>
          </a:p>
          <a:p>
            <a:r>
              <a:rPr lang="en-US" sz="2800" dirty="0">
                <a:hlinkClick r:id="rId3"/>
              </a:rPr>
              <a:t>https://curriculum.gov.bc.ca/assessment/grade-10-numeracy-assessment</a:t>
            </a:r>
            <a:endParaRPr lang="en-US" sz="2800" dirty="0"/>
          </a:p>
          <a:p>
            <a:endParaRPr lang="en-US" dirty="0"/>
          </a:p>
        </p:txBody>
      </p:sp>
    </p:spTree>
    <p:extLst>
      <p:ext uri="{BB962C8B-B14F-4D97-AF65-F5344CB8AC3E}">
        <p14:creationId xmlns:p14="http://schemas.microsoft.com/office/powerpoint/2010/main" val="74537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B326-2FFD-4750-B83C-0C8199422327}"/>
              </a:ext>
            </a:extLst>
          </p:cNvPr>
          <p:cNvSpPr>
            <a:spLocks noGrp="1"/>
          </p:cNvSpPr>
          <p:nvPr>
            <p:ph type="title"/>
          </p:nvPr>
        </p:nvSpPr>
        <p:spPr/>
        <p:txBody>
          <a:bodyPr>
            <a:noAutofit/>
          </a:bodyPr>
          <a:lstStyle/>
          <a:p>
            <a:r>
              <a:rPr lang="en-US" sz="3600" dirty="0"/>
              <a:t>Link for practice assessments: </a:t>
            </a:r>
            <a:br>
              <a:rPr lang="en-US" sz="3600" dirty="0"/>
            </a:br>
            <a:r>
              <a:rPr lang="en-US" sz="3600" dirty="0">
                <a:hlinkClick r:id="rId2"/>
              </a:rPr>
              <a:t>https://www.awinfosys.com/eassessment/eexams_sample.htm</a:t>
            </a:r>
            <a:br>
              <a:rPr lang="en-US" sz="3600" dirty="0"/>
            </a:br>
            <a:endParaRPr lang="en-US" sz="3600" dirty="0"/>
          </a:p>
        </p:txBody>
      </p:sp>
      <p:sp>
        <p:nvSpPr>
          <p:cNvPr id="5" name="TextBox 4">
            <a:extLst>
              <a:ext uri="{FF2B5EF4-FFF2-40B4-BE49-F238E27FC236}">
                <a16:creationId xmlns:a16="http://schemas.microsoft.com/office/drawing/2014/main" id="{61ACD129-0630-471E-AB57-B36F3DA1B7AB}"/>
              </a:ext>
            </a:extLst>
          </p:cNvPr>
          <p:cNvSpPr txBox="1"/>
          <p:nvPr/>
        </p:nvSpPr>
        <p:spPr>
          <a:xfrm>
            <a:off x="7623313" y="2600450"/>
            <a:ext cx="4568687" cy="3693319"/>
          </a:xfrm>
          <a:prstGeom prst="rect">
            <a:avLst/>
          </a:prstGeom>
          <a:noFill/>
        </p:spPr>
        <p:txBody>
          <a:bodyPr wrap="square" rtlCol="0">
            <a:spAutoFit/>
          </a:bodyPr>
          <a:lstStyle/>
          <a:p>
            <a:r>
              <a:rPr lang="en-US" dirty="0"/>
              <a:t>You will see this login page</a:t>
            </a:r>
          </a:p>
          <a:p>
            <a:endParaRPr lang="en-US" dirty="0"/>
          </a:p>
          <a:p>
            <a:r>
              <a:rPr lang="en-US" dirty="0"/>
              <a:t>*Select School District Coquitlam (43)</a:t>
            </a:r>
          </a:p>
          <a:p>
            <a:r>
              <a:rPr lang="en-US" dirty="0"/>
              <a:t>*Do not select any Independent School</a:t>
            </a:r>
          </a:p>
          <a:p>
            <a:r>
              <a:rPr lang="en-US" dirty="0"/>
              <a:t>*Use a generic PEN number for the practice</a:t>
            </a:r>
          </a:p>
          <a:p>
            <a:r>
              <a:rPr lang="en-US" dirty="0"/>
              <a:t>   assessment (</a:t>
            </a:r>
            <a:r>
              <a:rPr lang="en-US" dirty="0" err="1"/>
              <a:t>ie</a:t>
            </a:r>
            <a:r>
              <a:rPr lang="en-US" dirty="0"/>
              <a:t> 000000000) needs to be 9</a:t>
            </a:r>
          </a:p>
          <a:p>
            <a:r>
              <a:rPr lang="en-US" dirty="0"/>
              <a:t>   digits long</a:t>
            </a:r>
          </a:p>
          <a:p>
            <a:r>
              <a:rPr lang="en-US" dirty="0"/>
              <a:t>*Select either </a:t>
            </a:r>
            <a:r>
              <a:rPr lang="en-US" b="1" dirty="0"/>
              <a:t>Graduation Numeracy </a:t>
            </a:r>
            <a:r>
              <a:rPr lang="en-US" dirty="0"/>
              <a:t>OR</a:t>
            </a:r>
          </a:p>
          <a:p>
            <a:r>
              <a:rPr lang="en-US" dirty="0"/>
              <a:t>   </a:t>
            </a:r>
            <a:r>
              <a:rPr lang="en-US" b="1" dirty="0"/>
              <a:t>Graduation Literacy</a:t>
            </a:r>
          </a:p>
          <a:p>
            <a:r>
              <a:rPr lang="en-US" dirty="0"/>
              <a:t>*Select one of the sample assessments </a:t>
            </a:r>
          </a:p>
          <a:p>
            <a:r>
              <a:rPr lang="en-US" dirty="0"/>
              <a:t>*Click the “Log in” button </a:t>
            </a:r>
          </a:p>
          <a:p>
            <a:r>
              <a:rPr lang="en-US" dirty="0"/>
              <a:t>*Click “YES” on the next page</a:t>
            </a:r>
          </a:p>
          <a:p>
            <a:endParaRPr lang="en-US" dirty="0"/>
          </a:p>
        </p:txBody>
      </p:sp>
      <p:pic>
        <p:nvPicPr>
          <p:cNvPr id="7" name="Content Placeholder 6">
            <a:extLst>
              <a:ext uri="{FF2B5EF4-FFF2-40B4-BE49-F238E27FC236}">
                <a16:creationId xmlns:a16="http://schemas.microsoft.com/office/drawing/2014/main" id="{62DC7FD9-782F-4CE8-B824-FB0D9BBE1726}"/>
              </a:ext>
            </a:extLst>
          </p:cNvPr>
          <p:cNvPicPr>
            <a:picLocks noGrp="1" noChangeAspect="1"/>
          </p:cNvPicPr>
          <p:nvPr>
            <p:ph idx="1"/>
          </p:nvPr>
        </p:nvPicPr>
        <p:blipFill rotWithShape="1">
          <a:blip r:embed="rId3"/>
          <a:srcRect l="10756" t="10805" r="65648" b="20702"/>
          <a:stretch/>
        </p:blipFill>
        <p:spPr>
          <a:xfrm>
            <a:off x="1162878" y="2405271"/>
            <a:ext cx="6311348" cy="4144616"/>
          </a:xfrm>
          <a:prstGeom prst="rect">
            <a:avLst/>
          </a:prstGeom>
        </p:spPr>
      </p:pic>
    </p:spTree>
    <p:extLst>
      <p:ext uri="{BB962C8B-B14F-4D97-AF65-F5344CB8AC3E}">
        <p14:creationId xmlns:p14="http://schemas.microsoft.com/office/powerpoint/2010/main" val="386303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8DAA-1071-4924-9F2F-7F513670D1A8}"/>
              </a:ext>
            </a:extLst>
          </p:cNvPr>
          <p:cNvSpPr>
            <a:spLocks noGrp="1"/>
          </p:cNvSpPr>
          <p:nvPr>
            <p:ph type="title"/>
          </p:nvPr>
        </p:nvSpPr>
        <p:spPr/>
        <p:txBody>
          <a:bodyPr>
            <a:normAutofit fontScale="90000"/>
          </a:bodyPr>
          <a:lstStyle/>
          <a:p>
            <a:r>
              <a:rPr lang="en-US" dirty="0"/>
              <a:t>Library computer lab will be available during FLEX next week to do practice assessments</a:t>
            </a:r>
          </a:p>
        </p:txBody>
      </p:sp>
    </p:spTree>
    <p:extLst>
      <p:ext uri="{BB962C8B-B14F-4D97-AF65-F5344CB8AC3E}">
        <p14:creationId xmlns:p14="http://schemas.microsoft.com/office/powerpoint/2010/main" val="312918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BFB3-6444-44AC-B1CC-B03129F350D3}"/>
              </a:ext>
            </a:extLst>
          </p:cNvPr>
          <p:cNvSpPr>
            <a:spLocks noGrp="1"/>
          </p:cNvSpPr>
          <p:nvPr>
            <p:ph type="title"/>
          </p:nvPr>
        </p:nvSpPr>
        <p:spPr>
          <a:xfrm>
            <a:off x="771698" y="681644"/>
            <a:ext cx="10515600" cy="4197927"/>
          </a:xfrm>
        </p:spPr>
        <p:txBody>
          <a:bodyPr>
            <a:normAutofit fontScale="90000"/>
          </a:bodyPr>
          <a:lstStyle/>
          <a:p>
            <a:r>
              <a:rPr lang="en-US" sz="3600" dirty="0"/>
              <a:t>All students on the 2022 grad program are expected to complete two ministry assessments as part of their graduation requirement.  These assessments are NOT connected to Math 10 or English 10 and will not affect your mark in these courses.  </a:t>
            </a:r>
            <a:br>
              <a:rPr lang="en-US" sz="3600" dirty="0"/>
            </a:br>
            <a:br>
              <a:rPr lang="en-US" sz="3600" dirty="0"/>
            </a:br>
            <a:r>
              <a:rPr lang="en-US" sz="3600" dirty="0"/>
              <a:t>Both assessments are scored on a scale of 1-4 with only Numeracy 10 showing up on the transcript.  Post secondary institutions have not indicated that they will be using these scores for admission. </a:t>
            </a:r>
          </a:p>
        </p:txBody>
      </p:sp>
    </p:spTree>
    <p:extLst>
      <p:ext uri="{BB962C8B-B14F-4D97-AF65-F5344CB8AC3E}">
        <p14:creationId xmlns:p14="http://schemas.microsoft.com/office/powerpoint/2010/main" val="238946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484204-AAC3-4FE4-AA51-51757C84A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1A162-7144-4741-8199-3CC1070C704F}"/>
              </a:ext>
            </a:extLst>
          </p:cNvPr>
          <p:cNvSpPr>
            <a:spLocks noGrp="1"/>
          </p:cNvSpPr>
          <p:nvPr>
            <p:ph type="title"/>
          </p:nvPr>
        </p:nvSpPr>
        <p:spPr>
          <a:xfrm>
            <a:off x="640080" y="639704"/>
            <a:ext cx="3477168" cy="5577840"/>
          </a:xfrm>
        </p:spPr>
        <p:txBody>
          <a:bodyPr anchor="ctr">
            <a:normAutofit/>
          </a:bodyPr>
          <a:lstStyle/>
          <a:p>
            <a:pPr algn="ctr"/>
            <a:r>
              <a:rPr lang="en-US" dirty="0"/>
              <a:t>Numeracy 10 Assessment</a:t>
            </a:r>
          </a:p>
        </p:txBody>
      </p:sp>
      <p:graphicFrame>
        <p:nvGraphicFramePr>
          <p:cNvPr id="5" name="Content Placeholder 2">
            <a:extLst>
              <a:ext uri="{FF2B5EF4-FFF2-40B4-BE49-F238E27FC236}">
                <a16:creationId xmlns:a16="http://schemas.microsoft.com/office/drawing/2014/main" id="{A78D7830-9B2D-4A8F-B283-06A40626D348}"/>
              </a:ext>
            </a:extLst>
          </p:cNvPr>
          <p:cNvGraphicFramePr>
            <a:graphicFrameLocks noGrp="1"/>
          </p:cNvGraphicFramePr>
          <p:nvPr>
            <p:ph idx="1"/>
            <p:extLst>
              <p:ext uri="{D42A27DB-BD31-4B8C-83A1-F6EECF244321}">
                <p14:modId xmlns:p14="http://schemas.microsoft.com/office/powerpoint/2010/main" val="156989403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48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484204-AAC3-4FE4-AA51-51757C84A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1A162-7144-4741-8199-3CC1070C704F}"/>
              </a:ext>
            </a:extLst>
          </p:cNvPr>
          <p:cNvSpPr>
            <a:spLocks noGrp="1"/>
          </p:cNvSpPr>
          <p:nvPr>
            <p:ph type="title"/>
          </p:nvPr>
        </p:nvSpPr>
        <p:spPr>
          <a:xfrm>
            <a:off x="640080" y="639704"/>
            <a:ext cx="3477168" cy="5577840"/>
          </a:xfrm>
        </p:spPr>
        <p:txBody>
          <a:bodyPr anchor="ctr">
            <a:normAutofit/>
          </a:bodyPr>
          <a:lstStyle/>
          <a:p>
            <a:pPr algn="ctr"/>
            <a:r>
              <a:rPr lang="en-US" dirty="0"/>
              <a:t>Literacy 10 Assessment</a:t>
            </a:r>
          </a:p>
        </p:txBody>
      </p:sp>
      <p:graphicFrame>
        <p:nvGraphicFramePr>
          <p:cNvPr id="5" name="Content Placeholder 2">
            <a:extLst>
              <a:ext uri="{FF2B5EF4-FFF2-40B4-BE49-F238E27FC236}">
                <a16:creationId xmlns:a16="http://schemas.microsoft.com/office/drawing/2014/main" id="{A78D7830-9B2D-4A8F-B283-06A40626D348}"/>
              </a:ext>
            </a:extLst>
          </p:cNvPr>
          <p:cNvGraphicFramePr>
            <a:graphicFrameLocks noGrp="1"/>
          </p:cNvGraphicFramePr>
          <p:nvPr>
            <p:ph idx="1"/>
            <p:extLst>
              <p:ext uri="{D42A27DB-BD31-4B8C-83A1-F6EECF244321}">
                <p14:modId xmlns:p14="http://schemas.microsoft.com/office/powerpoint/2010/main" val="1980797711"/>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55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B4D8-B573-4AFC-9529-B5A6DCBA7065}"/>
              </a:ext>
            </a:extLst>
          </p:cNvPr>
          <p:cNvSpPr>
            <a:spLocks noGrp="1"/>
          </p:cNvSpPr>
          <p:nvPr>
            <p:ph type="title"/>
          </p:nvPr>
        </p:nvSpPr>
        <p:spPr/>
        <p:txBody>
          <a:bodyPr/>
          <a:lstStyle/>
          <a:p>
            <a:r>
              <a:rPr lang="en-US" dirty="0"/>
              <a:t>EAL or International or Gifted Students </a:t>
            </a:r>
          </a:p>
        </p:txBody>
      </p:sp>
      <p:sp>
        <p:nvSpPr>
          <p:cNvPr id="3" name="Content Placeholder 2">
            <a:extLst>
              <a:ext uri="{FF2B5EF4-FFF2-40B4-BE49-F238E27FC236}">
                <a16:creationId xmlns:a16="http://schemas.microsoft.com/office/drawing/2014/main" id="{0F02BBEE-DCDB-4109-B25D-D846CAED09A2}"/>
              </a:ext>
            </a:extLst>
          </p:cNvPr>
          <p:cNvSpPr>
            <a:spLocks noGrp="1"/>
          </p:cNvSpPr>
          <p:nvPr>
            <p:ph idx="1"/>
          </p:nvPr>
        </p:nvSpPr>
        <p:spPr/>
        <p:txBody>
          <a:bodyPr/>
          <a:lstStyle/>
          <a:p>
            <a:pPr>
              <a:buFont typeface="Arial" panose="020B0604020202020204" pitchFamily="34" charset="0"/>
              <a:buChar char="•"/>
            </a:pPr>
            <a:r>
              <a:rPr lang="en-US" dirty="0"/>
              <a:t>EAL learners should speak to their EAL teacher in regards to taking these assessments  and the teacher will determine if they have the necessary skills to write the assessments at this time.</a:t>
            </a:r>
          </a:p>
          <a:p>
            <a:pPr>
              <a:buFont typeface="Arial" panose="020B0604020202020204" pitchFamily="34" charset="0"/>
              <a:buChar char="•"/>
            </a:pPr>
            <a:endParaRPr lang="en-US" dirty="0"/>
          </a:p>
          <a:p>
            <a:pPr>
              <a:buFont typeface="Arial" panose="020B0604020202020204" pitchFamily="34" charset="0"/>
              <a:buChar char="•"/>
            </a:pPr>
            <a:r>
              <a:rPr lang="en-US" dirty="0"/>
              <a:t>Students not planning on graduating in BC don’t need to write these assessments and should notify </a:t>
            </a:r>
            <a:r>
              <a:rPr lang="en-US" dirty="0" err="1"/>
              <a:t>Ms</a:t>
            </a:r>
            <a:r>
              <a:rPr lang="en-US" dirty="0"/>
              <a:t> Lee (</a:t>
            </a:r>
            <a:r>
              <a:rPr lang="en-US" dirty="0">
                <a:hlinkClick r:id="rId2"/>
              </a:rPr>
              <a:t>alee@sd43.bc.ca</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Students with the “Gifted” designation will be writing with their last name alpha group and not with the IEP group</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425974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D31C5E-02D9-48BB-9FF7-002161F02E73}"/>
              </a:ext>
            </a:extLst>
          </p:cNvPr>
          <p:cNvSpPr>
            <a:spLocks noGrp="1"/>
          </p:cNvSpPr>
          <p:nvPr>
            <p:ph type="title"/>
          </p:nvPr>
        </p:nvSpPr>
        <p:spPr>
          <a:xfrm>
            <a:off x="640081" y="791570"/>
            <a:ext cx="4018839" cy="5262390"/>
          </a:xfrm>
        </p:spPr>
        <p:txBody>
          <a:bodyPr anchor="ctr">
            <a:normAutofit/>
          </a:bodyPr>
          <a:lstStyle/>
          <a:p>
            <a:pPr algn="r"/>
            <a:r>
              <a:rPr lang="en-US" sz="5400" dirty="0">
                <a:solidFill>
                  <a:schemeClr val="bg2"/>
                </a:solidFill>
              </a:rPr>
              <a:t>Where do I go on assessment day?</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CA21E79-B0F8-4664-A89D-C20BC90E5D53}"/>
              </a:ext>
            </a:extLst>
          </p:cNvPr>
          <p:cNvSpPr>
            <a:spLocks noGrp="1"/>
          </p:cNvSpPr>
          <p:nvPr>
            <p:ph idx="1"/>
          </p:nvPr>
        </p:nvSpPr>
        <p:spPr>
          <a:xfrm>
            <a:off x="6176720" y="791570"/>
            <a:ext cx="4892308" cy="5262390"/>
          </a:xfrm>
        </p:spPr>
        <p:txBody>
          <a:bodyPr anchor="ctr">
            <a:normAutofit/>
          </a:bodyPr>
          <a:lstStyle/>
          <a:p>
            <a:r>
              <a:rPr lang="en-US" sz="2800" dirty="0"/>
              <a:t>Check your name/date/time/room number on the lists posted on the office window next week.  If your name is missing, please notify </a:t>
            </a:r>
            <a:r>
              <a:rPr lang="en-US" sz="2800" dirty="0" err="1"/>
              <a:t>Ms</a:t>
            </a:r>
            <a:r>
              <a:rPr lang="en-US" sz="2800" dirty="0"/>
              <a:t> Rai (</a:t>
            </a:r>
            <a:r>
              <a:rPr lang="en-US" sz="2800" dirty="0">
                <a:hlinkClick r:id="rId2"/>
              </a:rPr>
              <a:t>mrai@sd43.bc.ca</a:t>
            </a:r>
            <a:r>
              <a:rPr lang="en-US" sz="2800" dirty="0"/>
              <a:t>)</a:t>
            </a:r>
          </a:p>
          <a:p>
            <a:r>
              <a:rPr lang="en-US" sz="2800" dirty="0"/>
              <a:t>You must show up to your </a:t>
            </a:r>
            <a:r>
              <a:rPr lang="en-US" sz="2800" b="1" u="sng" dirty="0"/>
              <a:t>ASSIGNED</a:t>
            </a:r>
            <a:r>
              <a:rPr lang="en-US" sz="2800" dirty="0"/>
              <a:t> date, time and room due to limited computer availability.</a:t>
            </a:r>
          </a:p>
          <a:p>
            <a:endParaRPr lang="en-US" sz="1800" dirty="0"/>
          </a:p>
        </p:txBody>
      </p:sp>
    </p:spTree>
    <p:extLst>
      <p:ext uri="{BB962C8B-B14F-4D97-AF65-F5344CB8AC3E}">
        <p14:creationId xmlns:p14="http://schemas.microsoft.com/office/powerpoint/2010/main" val="204290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68B2-9F4C-4794-AAB3-431AF23CE31E}"/>
              </a:ext>
            </a:extLst>
          </p:cNvPr>
          <p:cNvSpPr>
            <a:spLocks noGrp="1"/>
          </p:cNvSpPr>
          <p:nvPr>
            <p:ph type="ctrTitle"/>
          </p:nvPr>
        </p:nvSpPr>
        <p:spPr>
          <a:xfrm>
            <a:off x="2882348" y="914400"/>
            <a:ext cx="7981123" cy="4691270"/>
          </a:xfrm>
        </p:spPr>
        <p:txBody>
          <a:bodyPr anchor="b">
            <a:normAutofit fontScale="90000"/>
          </a:bodyPr>
          <a:lstStyle/>
          <a:p>
            <a:pPr algn="l"/>
            <a:br>
              <a:rPr lang="en-US" sz="2200" dirty="0"/>
            </a:br>
            <a:br>
              <a:rPr lang="en-US" sz="2200" dirty="0"/>
            </a:br>
            <a:br>
              <a:rPr lang="en-US" sz="2200" dirty="0"/>
            </a:br>
            <a:r>
              <a:rPr lang="en-US" sz="3100" dirty="0"/>
              <a:t>              Semester Break Schedule</a:t>
            </a:r>
            <a:br>
              <a:rPr lang="en-US" sz="3100" dirty="0"/>
            </a:br>
            <a:br>
              <a:rPr lang="en-US" sz="3100" dirty="0"/>
            </a:br>
            <a:r>
              <a:rPr lang="en-US" sz="3100" dirty="0"/>
              <a:t>               </a:t>
            </a:r>
            <a:r>
              <a:rPr lang="en-US" sz="3100" dirty="0">
                <a:solidFill>
                  <a:srgbClr val="FFFF00"/>
                </a:solidFill>
              </a:rPr>
              <a:t>Last Names A-F </a:t>
            </a:r>
            <a:br>
              <a:rPr lang="en-US" sz="3100" dirty="0"/>
            </a:br>
            <a:r>
              <a:rPr lang="en-US" sz="3100" dirty="0"/>
              <a:t>Mon Jan 20 @ 8:40am-12pm Numeracy 10</a:t>
            </a:r>
            <a:br>
              <a:rPr lang="en-US" sz="3100" dirty="0"/>
            </a:br>
            <a:r>
              <a:rPr lang="en-US" sz="3100" dirty="0"/>
              <a:t>Wed Jan 22 @ 8:40am-12pm Literacy 10</a:t>
            </a:r>
            <a:br>
              <a:rPr lang="en-US" sz="3100" dirty="0"/>
            </a:br>
            <a:br>
              <a:rPr lang="en-US" sz="3100" dirty="0"/>
            </a:br>
            <a:r>
              <a:rPr lang="en-US" sz="3100" dirty="0"/>
              <a:t>               </a:t>
            </a:r>
            <a:r>
              <a:rPr lang="en-US" sz="3100" dirty="0">
                <a:solidFill>
                  <a:srgbClr val="FFFF00"/>
                </a:solidFill>
              </a:rPr>
              <a:t>Last Names G-N</a:t>
            </a:r>
            <a:br>
              <a:rPr lang="en-US" sz="3100" dirty="0"/>
            </a:br>
            <a:r>
              <a:rPr lang="en-US" sz="3100" dirty="0"/>
              <a:t>Mon Jan 20 @ 12:40pm-4pm Numeracy 10</a:t>
            </a:r>
            <a:br>
              <a:rPr lang="en-US" sz="3100" dirty="0"/>
            </a:br>
            <a:r>
              <a:rPr lang="en-US" sz="3100" dirty="0"/>
              <a:t>Wed Jan 22 @ 12:40pm- 4pm Literacy 10</a:t>
            </a:r>
            <a:br>
              <a:rPr lang="en-US" sz="2200" dirty="0"/>
            </a:br>
            <a:br>
              <a:rPr lang="en-US" sz="2200" dirty="0"/>
            </a:br>
            <a:br>
              <a:rPr lang="en-US" sz="2200" dirty="0"/>
            </a:br>
            <a:r>
              <a:rPr lang="en-US" sz="1800" dirty="0"/>
              <a:t>*8:40 and 12:40 are arrival times; 9am and 1pm are start times</a:t>
            </a:r>
            <a:br>
              <a:rPr lang="en-US" sz="1800" dirty="0"/>
            </a:br>
            <a:r>
              <a:rPr lang="en-US" sz="1800" dirty="0"/>
              <a:t>*assessments are 2 </a:t>
            </a:r>
            <a:r>
              <a:rPr lang="en-US" sz="1800" dirty="0" err="1"/>
              <a:t>hrs</a:t>
            </a:r>
            <a:r>
              <a:rPr lang="en-US" sz="1800" dirty="0"/>
              <a:t> long but an additional hour is provided, if needed </a:t>
            </a:r>
          </a:p>
        </p:txBody>
      </p:sp>
    </p:spTree>
    <p:extLst>
      <p:ext uri="{BB962C8B-B14F-4D97-AF65-F5344CB8AC3E}">
        <p14:creationId xmlns:p14="http://schemas.microsoft.com/office/powerpoint/2010/main" val="9986568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68B2-9F4C-4794-AAB3-431AF23CE31E}"/>
              </a:ext>
            </a:extLst>
          </p:cNvPr>
          <p:cNvSpPr>
            <a:spLocks noGrp="1"/>
          </p:cNvSpPr>
          <p:nvPr>
            <p:ph type="ctrTitle"/>
          </p:nvPr>
        </p:nvSpPr>
        <p:spPr>
          <a:xfrm>
            <a:off x="3073347" y="857610"/>
            <a:ext cx="7939210" cy="4849909"/>
          </a:xfrm>
        </p:spPr>
        <p:txBody>
          <a:bodyPr anchor="b">
            <a:normAutofit fontScale="90000"/>
          </a:bodyPr>
          <a:lstStyle/>
          <a:p>
            <a:pPr algn="l"/>
            <a:br>
              <a:rPr lang="en-US" sz="2200" dirty="0"/>
            </a:br>
            <a:br>
              <a:rPr lang="en-US" sz="2200" dirty="0"/>
            </a:br>
            <a:br>
              <a:rPr lang="en-US" sz="2200" dirty="0"/>
            </a:br>
            <a:r>
              <a:rPr lang="en-US" sz="3100" dirty="0"/>
              <a:t>       Semester Break Schedule</a:t>
            </a:r>
            <a:br>
              <a:rPr lang="en-US" sz="3100" dirty="0"/>
            </a:br>
            <a:br>
              <a:rPr lang="en-US" sz="3100" dirty="0"/>
            </a:br>
            <a:r>
              <a:rPr lang="en-US" sz="3100" dirty="0"/>
              <a:t>               </a:t>
            </a:r>
            <a:r>
              <a:rPr lang="en-US" sz="3100" dirty="0">
                <a:solidFill>
                  <a:srgbClr val="FFFF00"/>
                </a:solidFill>
              </a:rPr>
              <a:t>Last Names O-Z </a:t>
            </a:r>
            <a:br>
              <a:rPr lang="en-US" sz="3100" dirty="0"/>
            </a:br>
            <a:r>
              <a:rPr lang="en-US" sz="3100" dirty="0"/>
              <a:t>Tues Jan 21 @ 8:40am-12PM  Numeracy 10</a:t>
            </a:r>
            <a:br>
              <a:rPr lang="en-US" sz="3100" dirty="0"/>
            </a:br>
            <a:r>
              <a:rPr lang="en-US" sz="3100" dirty="0"/>
              <a:t>Thurs Jan 23 @ 8:40am-12pm  Literacy 10</a:t>
            </a:r>
            <a:br>
              <a:rPr lang="en-US" sz="3100" dirty="0"/>
            </a:br>
            <a:br>
              <a:rPr lang="en-US" sz="3100" dirty="0"/>
            </a:br>
            <a:r>
              <a:rPr lang="en-US" sz="3100" dirty="0"/>
              <a:t>               </a:t>
            </a:r>
            <a:r>
              <a:rPr lang="en-US" sz="3100" dirty="0">
                <a:solidFill>
                  <a:srgbClr val="FFFF00"/>
                </a:solidFill>
              </a:rPr>
              <a:t>Students with an IEP </a:t>
            </a:r>
            <a:br>
              <a:rPr lang="en-US" sz="3100" dirty="0"/>
            </a:br>
            <a:r>
              <a:rPr lang="en-US" sz="3100" dirty="0"/>
              <a:t>Tues Jan 21 @ 12:40pm- 4pm  Numeracy 10</a:t>
            </a:r>
            <a:br>
              <a:rPr lang="en-US" sz="3100" dirty="0"/>
            </a:br>
            <a:r>
              <a:rPr lang="en-US" sz="3100" dirty="0"/>
              <a:t>Thurs Jan 23 @ 12:40pm- 4pm  Literacy 10</a:t>
            </a:r>
            <a:br>
              <a:rPr lang="en-US" sz="2200" dirty="0"/>
            </a:br>
            <a:br>
              <a:rPr lang="en-US" sz="2200" dirty="0"/>
            </a:br>
            <a:r>
              <a:rPr lang="en-US" sz="1800" dirty="0">
                <a:solidFill>
                  <a:srgbClr val="EEECE1"/>
                </a:solidFill>
              </a:rPr>
              <a:t>*8:40 and 12:40 are arrival times; 9am and 1pm are start times</a:t>
            </a:r>
            <a:br>
              <a:rPr lang="en-US" sz="1800" dirty="0">
                <a:solidFill>
                  <a:srgbClr val="EEECE1"/>
                </a:solidFill>
              </a:rPr>
            </a:br>
            <a:r>
              <a:rPr lang="en-US" sz="1800" dirty="0">
                <a:solidFill>
                  <a:srgbClr val="EEECE1"/>
                </a:solidFill>
              </a:rPr>
              <a:t>*assessments are 2 </a:t>
            </a:r>
            <a:r>
              <a:rPr lang="en-US" sz="1800" dirty="0" err="1">
                <a:solidFill>
                  <a:srgbClr val="EEECE1"/>
                </a:solidFill>
              </a:rPr>
              <a:t>hrs</a:t>
            </a:r>
            <a:r>
              <a:rPr lang="en-US" sz="1800" dirty="0">
                <a:solidFill>
                  <a:srgbClr val="EEECE1"/>
                </a:solidFill>
              </a:rPr>
              <a:t> long but an additional hour is provided, if needed</a:t>
            </a:r>
            <a:br>
              <a:rPr lang="en-US" sz="2200" dirty="0"/>
            </a:br>
            <a:endParaRPr lang="en-US" sz="2200" dirty="0"/>
          </a:p>
        </p:txBody>
      </p:sp>
    </p:spTree>
    <p:extLst>
      <p:ext uri="{BB962C8B-B14F-4D97-AF65-F5344CB8AC3E}">
        <p14:creationId xmlns:p14="http://schemas.microsoft.com/office/powerpoint/2010/main" val="212690981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1D00-4911-4300-AC77-3612FFA98542}"/>
              </a:ext>
            </a:extLst>
          </p:cNvPr>
          <p:cNvSpPr>
            <a:spLocks noGrp="1"/>
          </p:cNvSpPr>
          <p:nvPr>
            <p:ph type="title"/>
          </p:nvPr>
        </p:nvSpPr>
        <p:spPr>
          <a:xfrm>
            <a:off x="1371600" y="685800"/>
            <a:ext cx="9601200" cy="1485900"/>
          </a:xfrm>
        </p:spPr>
        <p:txBody>
          <a:bodyPr>
            <a:normAutofit/>
          </a:bodyPr>
          <a:lstStyle/>
          <a:p>
            <a:r>
              <a:rPr lang="en-US"/>
              <a:t>What to bring on assessment day? </a:t>
            </a:r>
            <a:endParaRPr lang="en-US" dirty="0"/>
          </a:p>
        </p:txBody>
      </p:sp>
      <p:graphicFrame>
        <p:nvGraphicFramePr>
          <p:cNvPr id="5" name="Content Placeholder 2">
            <a:extLst>
              <a:ext uri="{FF2B5EF4-FFF2-40B4-BE49-F238E27FC236}">
                <a16:creationId xmlns:a16="http://schemas.microsoft.com/office/drawing/2014/main" id="{99B0E337-F0E4-488F-938B-199D25FA3D02}"/>
              </a:ext>
            </a:extLst>
          </p:cNvPr>
          <p:cNvGraphicFramePr>
            <a:graphicFrameLocks noGrp="1"/>
          </p:cNvGraphicFramePr>
          <p:nvPr>
            <p:ph idx="1"/>
            <p:extLst>
              <p:ext uri="{D42A27DB-BD31-4B8C-83A1-F6EECF244321}">
                <p14:modId xmlns:p14="http://schemas.microsoft.com/office/powerpoint/2010/main" val="2323559072"/>
              </p:ext>
            </p:extLst>
          </p:nvPr>
        </p:nvGraphicFramePr>
        <p:xfrm>
          <a:off x="1371599" y="2286000"/>
          <a:ext cx="10349345"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5CC56F9-88B4-43CF-A19D-E4626A16F808}"/>
              </a:ext>
            </a:extLst>
          </p:cNvPr>
          <p:cNvSpPr txBox="1"/>
          <p:nvPr/>
        </p:nvSpPr>
        <p:spPr>
          <a:xfrm>
            <a:off x="1729409" y="5208104"/>
            <a:ext cx="7633252" cy="369332"/>
          </a:xfrm>
          <a:prstGeom prst="rect">
            <a:avLst/>
          </a:prstGeom>
          <a:noFill/>
        </p:spPr>
        <p:txBody>
          <a:bodyPr wrap="square" rtlCol="0">
            <a:spAutoFit/>
          </a:bodyPr>
          <a:lstStyle/>
          <a:p>
            <a:r>
              <a:rPr lang="en-US" dirty="0"/>
              <a:t>*PEN numbers for each student will be provided </a:t>
            </a:r>
          </a:p>
        </p:txBody>
      </p:sp>
    </p:spTree>
    <p:extLst>
      <p:ext uri="{BB962C8B-B14F-4D97-AF65-F5344CB8AC3E}">
        <p14:creationId xmlns:p14="http://schemas.microsoft.com/office/powerpoint/2010/main" val="2783031138"/>
      </p:ext>
    </p:extLst>
  </p:cSld>
  <p:clrMapOvr>
    <a:masterClrMapping/>
  </p:clrMapOvr>
</p:sld>
</file>

<file path=ppt/theme/theme1.xml><?xml version="1.0" encoding="utf-8"?>
<a:theme xmlns:a="http://schemas.openxmlformats.org/drawingml/2006/main" name="Crop">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B7FE81-0F4E-49D3-903E-1CD7D963199E}"/>
</file>

<file path=customXml/itemProps2.xml><?xml version="1.0" encoding="utf-8"?>
<ds:datastoreItem xmlns:ds="http://schemas.openxmlformats.org/officeDocument/2006/customXml" ds:itemID="{B4803C7E-C592-4347-B5E0-AFED776093A2}"/>
</file>

<file path=customXml/itemProps3.xml><?xml version="1.0" encoding="utf-8"?>
<ds:datastoreItem xmlns:ds="http://schemas.openxmlformats.org/officeDocument/2006/customXml" ds:itemID="{5AEF2D16-3888-43E2-A0C5-CA07AA131E01}"/>
</file>

<file path=docProps/app.xml><?xml version="1.0" encoding="utf-8"?>
<Properties xmlns="http://schemas.openxmlformats.org/officeDocument/2006/extended-properties" xmlns:vt="http://schemas.openxmlformats.org/officeDocument/2006/docPropsVTypes">
  <TotalTime>970</TotalTime>
  <Words>585</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Franklin Gothic Book</vt:lpstr>
      <vt:lpstr>Crop</vt:lpstr>
      <vt:lpstr>Graduation Requirement for 2022 Grads  Numeracy 10 Assessment  Literacy 10 Assessment </vt:lpstr>
      <vt:lpstr>All students on the 2022 grad program are expected to complete two ministry assessments as part of their graduation requirement.  These assessments are NOT connected to Math 10 or English 10 and will not affect your mark in these courses.    Both assessments are scored on a scale of 1-4 with only Numeracy 10 showing up on the transcript.  Post secondary institutions have not indicated that they will be using these scores for admission. </vt:lpstr>
      <vt:lpstr>Numeracy 10 Assessment</vt:lpstr>
      <vt:lpstr>Literacy 10 Assessment</vt:lpstr>
      <vt:lpstr>EAL or International or Gifted Students </vt:lpstr>
      <vt:lpstr>Where do I go on assessment day?</vt:lpstr>
      <vt:lpstr>                 Semester Break Schedule                 Last Names A-F  Mon Jan 20 @ 8:40am-12pm Numeracy 10 Wed Jan 22 @ 8:40am-12pm Literacy 10                 Last Names G-N Mon Jan 20 @ 12:40pm-4pm Numeracy 10 Wed Jan 22 @ 12:40pm- 4pm Literacy 10   *8:40 and 12:40 are arrival times; 9am and 1pm are start times *assessments are 2 hrs long but an additional hour is provided, if needed </vt:lpstr>
      <vt:lpstr>          Semester Break Schedule                 Last Names O-Z  Tues Jan 21 @ 8:40am-12PM  Numeracy 10 Thurs Jan 23 @ 8:40am-12pm  Literacy 10                 Students with an IEP  Tues Jan 21 @ 12:40pm- 4pm  Numeracy 10 Thurs Jan 23 @ 12:40pm- 4pm  Literacy 10  *8:40 and 12:40 are arrival times; 9am and 1pm are start times *assessments are 2 hrs long but an additional hour is provided, if needed </vt:lpstr>
      <vt:lpstr>What to bring on assessment day? </vt:lpstr>
      <vt:lpstr>Can I retake the assessments?  </vt:lpstr>
      <vt:lpstr>How can I prepare myself? </vt:lpstr>
      <vt:lpstr>Link for practice assessments:  https://www.awinfosys.com/eassessment/eexams_sample.htm </vt:lpstr>
      <vt:lpstr>Library computer lab will be available during FLEX next week to do practice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Requirement for 2022 Grads  Numeracy 10 Assessment  Literacy 10 Assessment</dc:title>
  <dc:creator>Rai, Manjit</dc:creator>
  <cp:lastModifiedBy>Rai, Manjit</cp:lastModifiedBy>
  <cp:revision>18</cp:revision>
  <dcterms:created xsi:type="dcterms:W3CDTF">2020-01-07T06:43:52Z</dcterms:created>
  <dcterms:modified xsi:type="dcterms:W3CDTF">2020-01-07T23:03:31Z</dcterms:modified>
</cp:coreProperties>
</file>